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338" r:id="rId4"/>
    <p:sldId id="366" r:id="rId5"/>
    <p:sldId id="357" r:id="rId6"/>
    <p:sldId id="360" r:id="rId7"/>
    <p:sldId id="367" r:id="rId8"/>
    <p:sldId id="368" r:id="rId9"/>
    <p:sldId id="369" r:id="rId10"/>
    <p:sldId id="370" r:id="rId11"/>
    <p:sldId id="371" r:id="rId12"/>
    <p:sldId id="3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2.1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239 67 19921,'13'-22'1915,"-2"4"-1376,-10 12-47,1 2-55,0-1-34,-1 2-61,-1-1-62,0 2-62,0 1 85,0 0-292,-1 1-11,-1 1 11,-2 1-5,-1 1-1,-3 2 1,-1 2-12,-2 2 6,-1 2 12,1 0-1,-2 1 6,1 2-1,-1 0 12,-1 0 6,1 1 16,-1 0-10,0 1 10,1 1-11,0 0 0,0 3 1,2 0-7,0 2-10,2 1-7,0 0-10,2 2 0,0-2 10,1 1-4,1-1 4,2 0 2,0 0-1,1-2-1,2 0 7,0-1-18,0-1 7,3 1-1,1-1-11,2 0 17,0-1-12,1 0 1,1-2 5,1 1 0,0-2 0,0 0 6,2-2 11,0-1 0,2-1 0,0 0 11,1-1-5,1-1-6,-1 0-11,0-1 11,0-2 0,0-1 11,0-2 11,1 0 1,0-2-12,0 0 6,2 0 11,1-1-17,-1-2 6,3-1-12,0-1 1,2-2-6,-1-1 0,1-1-11,-1 0-6,-1-2 0,-1 0 0,-1 0 6,-1-1 0,0-1 0,-1-1 0,-1-1-6,-2-1 11,1 0 1,-3 1 10,0-1-5,-2-1-11,-2 0 5,-1 0-10,-1-1 10,-1-1-5,-3 1-12,0-1-5,-1 0 0,0-1 0,-3 0 6,-1-1 0,-3-1-1,-1 0 12,0-2-6,0 1 23,0-1-29,0 1 1,-1 2 0,0 0-6,-1 2 5,-1 1-5,0 1-11,-2 2-11,0 2 10,-2 0 7,-2 1-1,2 1 12,-3 0-1,1-1 1,-1 0-6,1-1 22,-1-1-22,1 2 0,0 0 0,3 3 6,0-1-12,2 3-22,3 1-39,2 2-123,1 1-57,2 1-83,1 1-112,0 1-108,0 2-256,-2 3-331,1 5-572,-1 2-817,1 2-1199,2 2-4553,0-3 8278,2 0 0,-1-7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6.8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198 91 25623,'-23'-19'-17,"1"9"23,9 25 0,-2 2-1,0 1 1,0 3 5,0 1-11,1 2 6,0 2 22,2 1-28,0 2 0,3 0 0,1 1 0,3 0 5,1-1 6,3-1-5,0 0-6,1-2 11,2 0 6,1-1-6,3-1-11,3 0 11,1-3 1,3-1-1,2-2 50,2-2-10,2-3 5,1-2 22,1-2-5,2-3 11,1-3 6,2-1-12,1-3-28,1-2 12,0-3-17,-1-3 5,0-1-5,0-2-23,-2-1 1,1-2-6,-1-1 11,-1-1-6,-1 0 6,-3-1-6,-2 0 12,-4 1-6,-3-1 6,-4 0-6,-2-1-17,-3 0 11,-1-1 6,-3-1-11,-1 0 22,-5-1-16,-1-1-18,-2-1 6,-2 2 12,-2-1-12,0 1 6,-1 0-6,0 1 0,0 1 0,0-1 1,0 1 10,0 1-28,0 0 1,-2 3-6,0 1-12,-1 2 1,0 3-29,-2 0-10,2 3-6,-1 2-12,1 0-10,1 1-18,3 1-27,1 0-12,3 2-33,1 0-56,2 1-129,1 0-169,2 0-223,2 0-386,2 1-612,0 2-1198,1 2-5734,0 3 8686,1-1 0,-1-3 0,0-2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08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44 25651,'-25'-24'-17,"4"5"23,21 22 28,0 0 5,0 5 6,0 0 5,0 3 6,0 2-17,0 2 23,0 2 5,0 1-11,-1 3 6,0 2-6,-1 1 16,1 1-32,-1 0-18,1 0 0,0-1-44,0 0 44,1-2 1,0 2-6,0-3-12,0 0 23,0-2-5,0 0 5,0-1 33,0 0-22,0-2-5,0-1 0,0-2-23,0-2 6,0-2 5,0-2-11,0-2 6,0-1-6,1-2-11,-1 0-5,1-2-7,0 0 12,0 0 6,0 0 50,-1 0-84,2 0-62,-2-1-72,1 0-129,1-1-140,0-1-270,3-2-531,2 0-1362,2-3-4748,1 2 7342,-1 0 0,-4 3 0,-2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08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1 22375,'-21'1'106,"3"0"-33,8 5 22,0-1 17,0 1 6,0 1-6,0-1-6,0 0-22,1 0-22,1 0-29,1-1-5,1 0-17,0 1-16,2-2-23,1 1-39,1 0 5,1-2 6,1 1 17,0-1 33,0 1 29,3-1 5,0-1 11,3 1 6,2-1-1,1 1-16,2 0-5,2-1-12,0 1-5,-1 1 16,0 0 0,-1 1-5,-2 1 0,-1 0 11,0 1-6,-1 0 6,0 1 6,-1-1 0,1 1-6,-2 0 44,-2-1 12,0 0 45,-2 0 45,0 0 22,-1-1 22,0 2-11,-2-1-22,-2 2-22,-3 0-29,-1 1-33,-2 0-17,-1 0-34,-2 0-11,0-2-21,-2 0-1,1-1-6,0-2-6,2 0 1,2-2-17,0 0-40,3-2-61,1 1-118,2-2-212,1 0-303,1 0-470,1 0-2062,1 0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09.3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 23903,'50'2'208,"-7"-1"-164,-28-5-27,2 0-11,-1 1-17,1-2-23,0 2-61,0 1-90,-2 0-129,1 1-201,-3 0-185,0 1-348,-2 0-609,-2 2-886,0 1-852,-2 3-4547,-1 0 7942,-3-1 0,-1-2 0,-1-1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09.5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81 19972,'7'1'1987,"0"0"-1583,-7-1 862,0 0-1524,68-36-774,-45 26 310,54-26-295,-61 35-1005,0 1-1406,-1 1-4856,-1 1 8284,-2 1 0,-6-2 0,-2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07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152 129 18795,'3'-52'2106,"-1"9"-1535,-2 37-44,0 1-34,0 0-50,0 1-74,0-1-66,0 2-51,0 0-62,-1 2-56,-1 0-61,0 1-50,0 0-23,-1 0-12,0 3 1,-2 2 6,-1 2 10,-2 2 18,-1 1-1,-1 2 0,1 0 1,-1 0-12,2 1 11,-1 0-5,1 1 11,0 0-17,-1 1-11,2 1 12,0 0-12,1 1 22,0 1-11,1-1-11,0 0-5,2 0-1,1 0-5,0 0 11,1-1 11,0 0-11,1-1 6,0 0 5,1 0-17,0 0 1,3-2 5,0 0-6,2-1 6,0-1 17,1-2-6,1 0 23,-1-3-1,3 0 23,-1-2 11,2-2 17,1-1 17,1 0-45,1-4 17,1-1-17,0-4-11,1-1 28,-1 0-23,0-1 12,-1-1-6,-1 0 6,0 0-1,-2-1-10,1 0-1,-2 0-5,0 0 17,-3 0 16,0 1 12,-2 1-18,-1 0 12,0 0-11,-2-1 0,-1 0 5,0 0 1,-1-1 10,0 0-10,0-1 10,0 1-27,-1 1 5,-1-1 0,-2 1-27,-2 0 10,1 0-5,-2 0-6,1 1-5,-3 1-1,1 0-16,-1-1 5,0 2-5,-1-2-6,0 1-5,0 0-17,0 0 33,1 0-16,0 1-1,1 0-5,1 2-50,2 1-28,1 0-146,1 3-163,1 1-106,1 1-78,1 1-79,0 2-140,0 3-402,0 5-724,0 3-1092,0 2-3131,1 2 286,1-2 5853,0-2 0,0-7 0,-1-3 0</inkml:trace>
  <inkml:trace contextRef="#ctx0" brushRef="#br0" timeOffset="651">436 436 23607,'-6'33'112,"0"-7"-79,4-19-5,1-2-5,0-1 10,1-3 12,0 1 935,0-2-862,1-3-79,0 0-6,1-3-27,-1-1 28,2-1 5,-2 1 28,2-1 6,-2 2-6,0 1 12,0 1-17,-1 1 10,1 1-21,-1 1-12,0 0 168,0 0-218,-1 1-17,0 0 17,-1 0-12,2 1 18,-1-1-12,0 1 325,1 0-246,1-1-12,0 0-16,0-1 16,-1 0 202,0 1-224,0-1-11,0 0-40,0 0-1372,-1 0 707,1 5-304,0 0-683,0 5-1400,2-2-4766,1 1 7841,0-3 0,-1-1 0,-1-3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15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63 24575,'27'-21'331,"-4"4"-225,-10 14-33,0 0-28,1 0-17,-1-1-34,0 1-5,0 0-11,1 1-40,0 0-78,1 1-112,-1 1-179,2 0-163,-2 0-212,2 0-410,-2 0-772,-1 0-1278,-2 0-4452,-3 0 7718,-1 1 0,-4 0 0,-1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15.4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19300,'2'1'1825,"0"-1"573,-2 0-2432,60-6-162,-35 3-297,47-4-549,-52 5-963,-3 2-1574,-3 0-4918,-3 0 8497,-4 0 0,-3 0 0,-3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13.1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32 118 23248,'15'16'375,"-1"-3"-268,-5-10-12,2-1-11,0-1-17,0 0-11,1 0-11,-1-1-6,0 0 12,1-2-1,-1 0-11,0-1 17,-1-2-17,1 0 6,-2-1 28,0-1-23,-1 2 29,-1-2 5,-2 2-17,-1-1 39,-1 0-5,0 0 17,-1 0 22,-1-1-23,0 1 7,0-1-29,-1 1-27,0-2 4,0 1 7,-2 0-12,0 1 0,-2-1-28,-1 2-5,1 0-6,-1 2 6,0-1-1,0 2-27,1 0 5,-1 1-28,0 0 12,-2 1-1,0 0-11,-2 0 12,0 2-1,-1 1 0,-1 2 6,-1 0 0,0 2-16,-1 0 4,1 1 7,0 0-1,3 0 12,1-1 16,2 1-16,3-2-1,-1 1 7,3-1-1,-1 1 6,0-1-6,0 1-11,0 1 5,0 0-5,-1 1 0,2 1-5,-2 1-1,1 0 6,1 0 0,0-1 17,0 0 17,1 0-18,0-2 7,2 1-6,0-1-1,2 0 12,1-1-5,0 1-12,0-1-17,0 1 12,0-1 0,-1 0-1,0 0 6,0 1 6,1 0 6,-1 2 10,0 1 12,1 1 0,0 1 0,0 1 16,0 1-10,1 2-1,0-1-5,0 1-6,0 0-17,1 1 34,-1-1 6,0 0 0,-1-1 5,-1-1-6,-1-1-5,-1-1 6,-2-2 0,0-1-1,0-1-5,0-2 0,0-1 6,-2-1 27,1 0 23,-3-3-5,2 1-18,-3-1 1,0-1-28,-1 1-1,-3-2-5,0 0-33,-2 0-18,-2-1-27,0-1-29,1 0-66,0-1-113,1 0-173,1 1-224,1 0-219,2 2-336,0 2-520,1 1-1564,1 3-5897,1 1 9163,2-2 0,1-2 0,0-1 0</inkml:trace>
  <inkml:trace contextRef="#ctx0" brushRef="#br0" timeOffset="1041">492 118 22083,'4'-27'958,"-1"5"-706,-3 19-6,0 0-22,0 1-22,0 0-34,0 1 73,-1 0-219,0 1-16,0 0 16,0 1-5,-2 1 11,1 1 11,-2 2-5,-1 1-6,-1 1 11,-2 1 0,0 2-11,-1 0 11,0 1-16,-1 2 5,1 0-6,0 2 17,0 0 1,0 1-24,-1 1-4,2 1-7,-2-2-22,2 2 23,0-1 0,1 0-6,0 0 0,2-1 11,1 0-17,1-1 6,1-2-5,1 0 5,1-3 16,0 0 1,0-3 17,1 0-6,1-2 17,3 0-1,0-2 35,1 0 10,0-3 7,2 1-1,1-1-16,2 0-18,0-2-27,2-2 5,0-2-11,1-1-11,0-2 5,0 1 6,-1 0-5,0-1-12,-1-1 11,-1 0-16,0 1 16,0-1 18,-2 1-7,-1 0 1,0 1-6,-3 0 5,0 1-5,-2 2 0,0-1-5,-1 2-12,0 1-5,-1 1-12,-1 1-285,1 1 252,-1 2 16,0 0 12,0 3 5,0 1 6,0 1 0,0 1 12,0 0-7,1 1-10,1-1 10,1 1-10,1 0-7,1-1 18,0-1 0,1 1-1,1-2 12,1 0 39,1-2-6,1-1 1,0-2 5,1 0-17,1-1 6,1-2 16,0-1 7,1-3-1,0 0 17,0-3 0,0 0 0,1-1-11,-2-2-6,-1 1-6,-2-2-5,-1 1 28,-2-1-22,0 0 0,-2 0-6,-1-2-12,-2-1-10,0-1 0,-1-1-1,0 0 1,-3 0 11,-1 0-12,-2 0-10,-1 1-7,-1 2-10,0 0-12,0 2 6,-1 1 12,0 1-12,1 3-12,-1 0-4,2 4-68,0 0-79,2 3-78,1 0-55,1 1-29,1 0-6,-2 2-27,2 1-107,-2 3-168,1 2-230,-1 1-262,1 1-534,0 0-878,2 0-1266,0 2-4402,0-4 8205,0 1 0,0-5 0,0-2 0</inkml:trace>
  <inkml:trace contextRef="#ctx0" brushRef="#br0" timeOffset="1573">908 337 22195,'11'33'678,"-2"-5"-549,-6-17-28,-2 0-6,2 0-17,-1 0 12,0-2-51,0 0 6,0-1-17,-1-1-6,0-2 29,-1-1-1,1-1 45,0-1 73,-1-1 84,1-1 73,-1 0 375,1 0-470,0 0-73,1-3-73,0-1-28,1-4-11,-1-1 0,2-2-6,1-1 0,1-3 6,1 0-12,1-2-5,2 0-11,1 0-11,2 0 27,0 0 1,2 1 22,0 3 6,0 0 10,-1 3-16,-1 1 0,-1 2-28,-3 2-22,-1 2-12,0 2-5,-2 0 22,0 2-11,0 1 23,0 2-6,-1 1 5,1 2-5,0 1 5,0 0 1,-1 2-18,2 0 12,-3 0-11,0 1 5,0-2-11,-1 0-17,0-1-17,-1-2-38,0 0-24,-1 0-44,1-2-72,0 1-102,0 0-129,1 0-184,0 1-286,0-1-481,2 1-1071,0 0-2862,2 0-3298,0-2 8625,0-1 0,-4-1 0,0-1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10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546 98 26659,'14'-22'95,"-2"4"-117,-12 18-40,0 0 46,0 2 16,0 0 5,0 2 46,0 0-35,0 1 12,-1 1 0,1 1-5,-2 1-1,1 0 1,-1 1-18,1-1 1,-1 1 16,0 1 1,-1 0 10,-1 0 6,1 1 6,-2 1 6,1 0-23,-1 1 11,1-1-17,-2 0 6,2 0-22,-1-1-6,1-1-6,2 0-16,-1-2 22,2-1-17,-1-2 23,2-1-18,0 0 24,0-2-1,1 1 0,1-1 6,0 0 11,3-1 5,0 0 1,1-1 0,2 0-12,1 0-5,2 0 5,1 0 12,2-1-1,2 0-21,1-2 16,1-1-6,1-1-5,1 0 16,0 0-10,-2-1 27,0 1-16,-2 0-1,-3 1-16,-2 0-17,-3 1-11,-1 0 0,-2 2 0,-1 0-12,-1 0-5,-1 1-45,0 0-50,1 0-39,0 0-51,-1 0-50,1 0-68,1 0-83,-1 2-107,1 0-168,0 1-218,0 0-348,1-1-734,0 1-1175,0-2-4302,0 1 7466,-2 0 0,0-1 0,-2-1 0</inkml:trace>
  <inkml:trace contextRef="#ctx0" brushRef="#br0" timeOffset="479">852 32 25954,'-17'-18'72,"3"5"-27,11 19 17,0 4-1,-1 0 7,1 4 21,-1 1 1,-1 2-1,0 2-5,1-1-22,0 3 5,2 0-11,-1 0 0,1 2-28,1-1-11,0 0 0,0 1-12,1-1 23,0 1 17,0-1-11,-1-1-6,0 0 0,1 1-17,-1-1 39,1 0-5,0-1 11,-1-1-17,1-2 6,-1 0-11,1-1-1,-1-1 12,1-2-11,-1-1-1,0-2-5,0-1-5,1-1-18,-1-1-27,1-1 33,-1 0-5,1-2 11,0 1 44,0-3-50,0 1 1,0-1-7,0 0-5,0 1 6,0-2-1,0 2-5,0 0-5,0 0-6,0 2-12,1 0-10,0 0-35,1 0-49,1 1-96,0 0-140,0 0-196,0-1-363,1 0-747,-2-2-2748,0 0-5071,-2-1 9478,0-2 0,0 0 0</inkml:trace>
  <inkml:trace contextRef="#ctx0" brushRef="#br0" timeOffset="1731">64 908 20996,'-35'-6'1535,"7"1"-1098,28 4 554,0 1-963,1 1 17,1 1 34,2 1 44,1 1 50,3-1 74,3 0-1,2-1-16,3-1-40,4-1-55,4-2-51,3-2-33,5-3-7,4-3-27,2-1 17,3 0-6,-1 0 5,0 0 1,0 2 5,-1 0-11,1 1 11,0-1 1,3 1-275,0 0 291,2-1-17,1 1 12,1-1 5,1 0-12,0 1 7,1 1-23,-1 0-6,1 0-5,-3 1-17,-3 1 17,-4 0-17,-3 2 0,-5 1-11,-2 0 11,-5 1-6,-5 0-22,-4 1-22,-5 0 245,-4 0-318,-2 0-101,-3 0-157,0 0-1322,0 0 90,-1 1-1663,0 2-5619,0 0 8895,-2 1 0,1-2 0,0-1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17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94 22604,'4'22'73,"1"-2"-51,1-8 6,0 0-11,1-1 22,0 0 12,3-2 16,-2-2 23,3 0 10,0-2 12,1 0 17,1-3-6,2-1 6,1-1-28,1-2-23,0-3-16,0-2-23,0-2 17,0 1 11,-2-2-5,0 0 11,-2 0 11,-1 0 5,-2 1 18,-1 1 33,-3-1-34,-1 1-16,-3 0 5,0 1-17,-2 0 6,0 0 0,0 0-11,-1 2-28,-1-2 22,-2 1-11,0 0-28,-2 0-5,1 0-35,-1 1 12,-1-1 0,-1 2 6,0-2-6,0 2-6,-1 0 12,2 0 0,-1 1-1,2 1 1,1 1-12,1 0-22,0 1 11,1 0 6,-2 0-17,1 2 23,-2 2-1,-1 3-16,-1 3 16,-2 1 6,0 1-17,0 1 12,0 0-1,0 1-5,3-1 5,0 1 6,2-1-5,1-1-1,2 1 12,1-1 10,0 0-10,1 1-6,1-1-11,1 1 0,2 0 11,1 0 5,2 0 6,1 1-11,0 0 6,1 1 5,0 0 12,1 1 10,1 0-10,-1 0-7,1 0 1,0 1-6,0-1 12,0 1 11,0 0-23,-2 2-5,0-1 27,-1 3-5,-2 1 0,0 0 6,-2 1 16,-1-1 12,-2 1 28,0-2 61,-1 0-6,0-1 18,-3-3 10,0-1-27,-5-1-12,0-2-27,-2 1-12,-1-3-33,-1 0 10,0-2-10,-2-2-17,0-1-12,-1-2-27,-1-1-23,0-1-50,-1-1-90,3-1-151,0 1-201,2-1-310,2 0-435,2 0-785,2 1-1406,0 2-5359,3-1 8804,1 2 0,1-3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7.2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24262,'32'12'593,"-3"-2"-514,-12-10-29,2 0-16,4-1-6,2-1-6,3 0 12,0-1-34,1 2-11,-1-1-29,-2 2-72,-1 0-106,-5 0-236,-1 1-374,-5 2-629,-2 1-996,-4 3-1569,-3 0-4536,-4 1 8558,-1-1 0,0-4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18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71 25309,'40'-12'241,"-3"1"-213,-17 1-11,1 2-11,-2 1-1,0 1-10,-2 2-6,1 0-40,-2 1-55,0 0-130,-1 2-178,0 0-236,-1 1-308,-1 0-498,-1 0-639,1 1-1176,-3 1-4593,-1 2 7864,-3 0 0,-2-1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18.5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26 17367,'-10'0'2980,"3"0"-2504,7 0 1115,0 0-1367,0 5 39,4-3 28,2 5-5,4-4-12,2-2-50,2 1-50,3-2-73,2-2-57,4 0-72,1-3-106,0-1-180,2-1-313,-2 2-488,-1 0-587,-1 0-897,-2 1-1277,-2 1-4167,-4 2 8043,-3 0 0,-6 1 0,-1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19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0 26334,'-23'44'84,"5"-5"-44,18-17-12,0 2 39,0 1 0,-2 3 6,1 2 0,-1 1-51,1 1 17,-2 0 0,2 0-5,-2-2 11,2-2-6,0-2-17,-1-2 6,0-1 0,0-3 0,1-1-11,1-3-6,-1-1 6,1-3-11,0-2 11,0-2-6,0-3-34,0 0 1,0-3-17,1 1-62,0-1-45,0-2-128,1 1-168,-1-1-326,0 0-9063,0 0 9019,-1 1 0,0 0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23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18941,'0'0'0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23.6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291 0 24094,'-27'65'145,"4"-6"-83,18-25-12,0 0 23,0 1 11,1 2 0,0-1-17,0 1-16,-1-1-6,1 0-23,0-2-5,1-2 11,0-2-28,0-2 11,0-3-5,1-2-1,1-6 1,0-3 27,1-6 63,0-3 122,0-4 354,0 0-376,0-4-118,0-2-61,0-5-23,0-2 1,0-3-6,0-3-12,0-1-5,0-1 6,-1 0-12,-1-1 17,-1 0-16,-2 1 5,0 2-23,-2 1 1,0 3-23,-2 2-11,-1 3 0,0 2-11,0 2-1,0 2 23,0 2 29,1 1-1,0 2 28,0 1 6,1 2 5,-1 3 6,1 1 6,0 1 5,0 1 6,2 2 11,0-1 0,1 3-17,1-2 0,1 1-16,1-1-1,1 0 17,1 0-5,0-1 16,0 0-5,4-1 11,0-1 6,5-1-6,1-1 0,1-1-28,3-3-45,2 0-73,2-2-139,2-2-214,2 1-246,2-2-419,1-1-859,1-1-1494,1-2-5143,-2 0 8632,-3 0 0,-11 3 0,-5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25.8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27 101 24687,'4'-34'320,"0"7"-320,-5 27-40,1 0-16,-1 0 6,0 0 11,-1 3 16,0 3 29,-2 2 0,1 2 10,-2 1 24,2 1-35,-1-2-10,2 0 5,1-3-12,0-1 18,1-2 16,0-1 18,0-2 4,1-1 57,-1 0 45,2 0-12,-1-1 7,1 0-40,1-3-29,-1-1 1,3-2 39,-2-1-5,2-2 5,0 0 0,-1 0 5,0-1-10,0 0 5,-2 0-6,1 2-33,-2 0 11,1 2-23,-2 2-10,0 0-18,0 2-33,-1 1-16,0 2-12,0-1-12,-1 1-21,-1 0 5,0 2 17,-1 1 27,-2 3 1,-1 2 11,1 1-11,0 2-28,1-2 16,1-1 12,1 0-17,2-3 34,1-2-12,0-1 17,0-1 101,0 0-44,1-1-7,0 0-10,1 0-23,-1-1-23,1 0-27,0-2-85,-1-1-173,2 0-201,-2 2-349,1 0-480,0 1-925,1 0-1938,-1 4-4806,0 0 8979,0 2 0,-1-2 0,-1-1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26.3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84 25578,'15'-35'-106,"-3"9"89,-14 28 17,0 2 0,1 0-5,-2 3 21,1-1-16,1 0 0,0 0-11,1-1 0,0 0-17,0-2 6,0 1 4,2-1 1,-1 0 6,2-1 6,1-1 10,-1 0 6,2-1 17,0 0 7,0 0 9,3-1 7,-1-1-6,2-1 5,1-3 0,-1-1 18,0 0 21,-3 1 6,-1-1 6,-2 2 11,-2 0-17,0 0 6,-1 0-22,-2 0-18,-1 1-10,-2 0-12,-3 0-11,0 1-6,-2 0-16,0 2-12,-2 0 6,1 1-17,-2 1 6,0 2-6,0 3 6,0 1-11,3 1-6,0 1 17,3-1-6,2 0 17,2-2 11,1 0-17,2 0 6,0-1 0,1 0 12,1-1-7,2-1 12,1 0 22,0-2-11,2 0 11,1-1-16,0-2-23,2-1-39,0 0-96,0-2-206,0 0-387,-2 2-723,-1 1-1938,-2 2-6055,-2 2 9444,-2 2 0,-1-1 0,0-1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23.9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196 110 23321,'-47'-24'112,"5"7"-84,30 25 6,0 3 10,-1 1 12,2 2 6,-1 1-6,2 0-28,0 2 11,2-2-11,1 1 6,2-2 11,1 0 5,2-1 12,2-2 16,0-1 23,0 0 0,2-2 16,2-1-10,1-2-7,1 0-10,0-2 28,1-2 5,1 0 6,2-1-6,-1-4-39,2 0-17,1-5-39,1-1-11,0-1-17,0-2-11,0 1 5,-2-1-16,-1 2 10,-1 2-21,-3 2-51,-1 2-101,-2 2-84,-1 1-95,-1 2-45,-1 0-27,1 0-102,0 4-145,1 1-270,-1 4-346,0 1-623,0 3-670,-1 0-371,1 2-3899,-1-2 6862,1-1 0,-1-6 0,0-2 0</inkml:trace>
  <inkml:trace contextRef="#ctx0" brushRef="#br0" timeOffset="586">306 198 15793,'0'1'1411,"0"1"2762,0-2-4117,4 49 0,-2-31 0,2 38-6,-3-45 46,0-1 66,0-2 119,-1-2 161,0-2 129,0-2 29,0-1 240,0-1-678,0-3-134,0-1-22,0-5-18,0-2 1,0-1 17,0-3 5,0-3-5,2 0 10,0-2 1,1 1 6,2-1-1,0 2 0,1 0-22,0 1 12,1 2-1,0 2 6,-1 3-1,0 1-21,-3 4-34,-1 2-12,0 1 18,-1 1-12,1 2 28,0 2 17,1 3-6,0 4 12,1 2 11,1 1-17,-1 0 5,0-1 1,1-2-6,-1-1 0,0-2 0,0-1 11,-1-3-5,0 0 22,-1-3 33,0 1 40,0-1 34,0 0-7,1-1-44,0-2-5,2-2-17,0-2-12,1 0-16,0-1-17,0 0 0,1-1-12,0-1 18,1-1-29,0 1-11,-1-1 0,1 2 1,-2 2-12,-2 2 0,1 2-12,-3 2-10,0 0 10,-1 1 7,0 0 10,0 2 12,0 0 5,1 3 1,0 2-6,1 2 27,0 1-21,0 2-6,0 1-6,0 0-50,2 1-68,0 1-134,0-1-223,2 0-270,-1 1-358,1-2-505,0-1-845,-1-1-947,0-2-4743,-1-3 8160,-1-2 0,-1-1 0,-2-3 0</inkml:trace>
  <inkml:trace contextRef="#ctx0" brushRef="#br0" timeOffset="874">678 66 24228,'12'50'103,"0"-1"1,7 35-59,-19-62-11,1 2-12,-1 1-16,0 3-6,-1 0 0,-1 1 5,-1-3-5,-1-5 6,1-3-23,1-6-33,0-3-6,1-3 0,0-2 5,1-2 29,-1-1-129,1-1-79,0-2-128,0-1-163,1-2-173,0 0-349,0-1-659,1-1-1048,0 0-3148,1-3 683,0 3 5215,0 0 0,-2 3 0,1 2 0</inkml:trace>
  <inkml:trace contextRef="#ctx0" brushRef="#br0" timeOffset="1186">634 198 14885,'-3'-10'4807,"0"3"-3984,3 7 3221,0 0-3809,26-68-372,-11 48 238,22-52-34,-19 64 56,2 2-90,-1 2-5,-1 2-22,-1 2-6,-2 0-6,-1 2 233,-1 2-216,-2 2-16,-1 2 16,-2 2 0,-2 2 12,-1 2 10,-2 2 1,-2 1 17,0 2 27,-4-1 6,-1 2 11,-4-2 1,-2 1-40,-1-3-17,-2-1-22,0-2-12,1-2-44,1-3-101,0-1-134,2-2-197,0 0-224,0-2-330,1 0-734,0-1-1652,0-2-5427,3 0 8838,1 0 0,2 0 0,1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5:21.571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228 329 20479,'-28'-5'-1025,"2"4"1311,15 8 2220,-2 3-736,-1 2-347,-1 1-416,1 1-302,-1 1 736,1 0 202,0 1-318,1-1-1201,2-1-227,0-1-150,2-1-92,2 0-87,2-2-122,2 1-345,0-2 106,2 0-376,1 0 46,1-1-640,3 0-303,2-2-453,2 1 442,2-2 609,1 0 329,2-1 10969,1-1-8626,1-1-2217,0 0 399,2-1 578,0 1-321,-1-1-256,1 1-428,-1 1 794,1-1-212,-2 1-398,-1 0-560,-1 1-801,-2 0-829,-1 0-2935,-1 1 5982,-3-1 0,-3-2 0,-1-1 0</inkml:trace>
  <inkml:trace contextRef="#ctx0" brushRef="#br1" timeOffset="425">404 591 11564,'3'9'-610,"-1"-1"1158,-2-8 5821,0 0-6179,21 31-44,-16-22-29,16 23 119,-20-30 224,-1-1 3130,1-1-3450,-1-3-95,0-1-23,0-4-5,0 0-17,0-1 0,-1-1 11,0-1 0,-1-1-5,1 0 5,-1-1 11,0-1-16,1 1 16,-1 0 6,1 1 0,1 1 6,0 0 28,0 1-12,0 1-11,0 0 17,0 1-28,1 1 17,1 0 0,2 0 0,2-1-12,-1 0 1,3 0-17,1-2-1,1 2-10,3-2-6,-1 2-22,2 0-18,1 0-21,0 2-68,1 1-78,-1 3-140,1 0-259,-1 1-419,0 4-643,-1 1-976,-1 4-997,-1 2-3719,-1 1 7360,-4 0 0,-3-6 0,-2-1 0</inkml:trace>
  <inkml:trace contextRef="#ctx0" brushRef="#br1" timeOffset="668">798 394 22319,'13'48'151,"-2"-9"-134,-10-26-29,1-1-27,-1-1-39,1 0-113,-1-2-145,1-1-264,0-1-402,1-1-578,1-1-665,-1-1-746,2-1-4621,0-1 7612,-1-1 0,-2-1 0,-1 0 0</inkml:trace>
  <inkml:trace contextRef="#ctx0" brushRef="#br1" timeOffset="871">798 197 18986,'-8'-7'790,"3"2"-1760,5 5-2307,0 0 0,0 0 0</inkml:trace>
  <inkml:trace contextRef="#ctx0" brushRef="#br1" timeOffset="1116">995 0 22307,'12'38'297,"-2"-1"-162,-7-11 10,-2 3 12,1 2-11,0 1-12,-1 1-44,1 0-34,-1 1-23,0-1-10,0-3-7,0-1-4,0-3 4,1-2 1,-1-2-17,1-3-11,-1-3-28,0-3-34,1-3-73,-1-2-100,1-3-135,-1-1-241,1-2-409,0 0-716,-1-1-1037,3 0-4222,-3-1 7006,3 0 0,-3 0 0,0 0 0</inkml:trace>
  <inkml:trace contextRef="#ctx0" brushRef="#br1" timeOffset="1309">929 307 20627,'6'0'2330,"-2"1"-1988,-4-1 145,0 0-958,61-50-789,-36 40 0,48-35-795,-51 53-1090,2 2-4244,-4 0 7389,-2-2 0,-9-3 0,-4-3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51.38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1646 758 22750,'71'-18'504,"-12"3"-392,-46 14-23,-1 0 1,1 1-28,1-1-12,0 1-22,1 0-6,0 0 1,1 0-6,0 0-12,-1 0 1,0 1-17,-1-1-6,-1 1-17,0 0-55,-2 0-74,0 0-122,-1 0-135,-1 1-168,0 0-264,-1 0-492,1 1-981,0-1-1377,2 1-4375,-2 0 8077,0-2 0,-4 0 0,-3-1 0</inkml:trace>
  <inkml:trace contextRef="#ctx0" brushRef="#br0" timeOffset="361">1734 933 13284,'5'1'3859,"-2"0"-2577,-3-1 3911,0 0-4924,67-14-648,-39 8 491,53-12-67,-55 11 86,-1 1-215,0 1-135,0 1-184,-4 1-302,-1 3-444,-5-1-423,-2 2-1683,-4 1-4895,-4 2 8150,-1 1 0,-3-2 0,0-1 0</inkml:trace>
  <inkml:trace contextRef="#ctx0" brushRef="#br0" timeOffset="-1599">617 451 23063,'-14'-9'28,"1"5"0,10 20 6,-2 2 22,1 2 28,0 1 6,0 2 22,-1 1-6,0 1 0,1 1-5,-2 0-11,1 1-12,0 1-16,-1 2-6,1 0-6,-2 2-16,1 0-6,-1 0 0,1-2-23,-1-1 12,1-2-11,0-1 11,0-2-6,1-3-6,1-2-5,0-4-16,2-3-7,1-5 6,0-2-27,1-3-29,0 0-1602,0-2 34,0-2-1210,0-1-4223,1-1 7074,-1 0 0,1 2 0,0 1 0</inkml:trace>
  <inkml:trace contextRef="#ctx0" brushRef="#br0" timeOffset="-1134">858 430 16023,'15'3'2576,"-3"1"-1651,-12-4 2928,0 0-3775,-6-7 6,-6 13-5,-10-1-12,-3 15-5,-3 1 16,2 0-11,-1 0-11,0 2-17,0 1-16,-1 1-12,1-1 0,0 1 6,2-1-6,2-1-5,3-3 11,4 0-17,2-3 11,4-2 0,2-2-5,2-1-6,3-2 0,0-2-12,3-1-4,-1-2 21,1-1 12,1 0 11,1-2 22,1 1-5,1 0-6,0 0-16,1 0-23,0 1-11,-1 0 11,1 2 11,0 0 0,2 2 0,-1 1 6,2 2-6,0 1 12,1 1 16,1 1-6,1 1 18,1-1-1,3 1 6,1 0-5,2-1-7,1 0-16,1 0-16,0-1 10,0 1-11,-1-3-5,0-1-12,-2-1-11,-2-2-39,-1-1-72,-3 0-102,-2-1-201,0 0-247,-3-1-437,-2 1-783,-2 1-1709,-1 1-4986,-1 0 8593,0-1 0,0-3 0,0-1 0</inkml:trace>
  <inkml:trace contextRef="#ctx0" brushRef="#br0" timeOffset="-767">1012 977 25382,'25'-12'-6,"-3"6"52,-19 19-30,1 3 1,-2 2-6,2 3-11,-2 1 12,1 1-1,0 0-6,0-1 7,0 0-1,-2 0 0,2-1-11,-2-1 6,0-2-1,0-1 1,0-1 5,-1-2 11,0-1-16,0-3-6,0-1-11,0-2-23,0-1-27,0-2-46,0-1-61,0 0-68,0-1 29,0 0-11,0-2-3294,0 1 1176,0-4-1243,0 0-4766,1-1 8345,0 1 0,0 1 0,0 1 0</inkml:trace>
  <inkml:trace contextRef="#ctx0" brushRef="#br0" timeOffset="-413">990 977 17451,'-7'-3'3366,"2"1"-2711,5 2 1883,0 0-2432,17-26 6,-5 18 6,16-21-40,-6 25-16,1 0-29,1 2-33,-1 0 12,1 2-12,-2 0 0,0 3 5,-2 1-10,0 4-12,-3-1-11,-2 3 5,-2-2-16,-3 2 0,-3 0 33,-4-1 40,-1 0 50,-2 0 34,-3 0-6,-3 0-23,-5 1-10,-1 2-23,-3-2 0,-2 0-12,0-1 1,0-1-6,0-2-5,0-1-12,1-2-16,2-1-17,1 0-45,3-2-79,0 0-167,4 0-297,0 0-432,3 0-347,1 0-531,1 0-808,1 2-649,-1 1-4554,1 0 7920,0 2 0,0-3 0,0-1 0</inkml:trace>
  <inkml:trace contextRef="#ctx0" brushRef="#br0" timeOffset="6759">4340 583 25696,'9'-18'207,"-5"4"-224,-9 14-5,-4 0 11,0 0 11,-3 1 0,-1 2-11,-2 2 16,-1 2-5,0 0 17,0 1-6,1-1 17,0 1-17,1 0-22,2-1 22,1 0-44,3-1-1,1-1-5,3 0-17,1 0 28,2-1 11,1 1 17,0 0 11,2 1 12,3 1 5,2-1-11,2 1 16,1 0-10,1-1-12,1 1-3398,-2 0 3399,2 0-12,-2-1 11,0 1-11,0 0-11,0 1 22,1-1 0,0 3 3392,0-1-3403,1 1 0,1 0 0,-1 0 11,-1-1 6,-1 1-17,-1-2 0,-2 0 0,-2-1 0,-1 0 0,-1-2 11,-1 0 17,-1-2 28,-1 0 62,0 0 44,-1-2 34,-2 1-5,-1 0-23,-4 0-45,-4 1-39,-2-1-6,-4 1-22,-1-2-5,-2 1-18,1-1 1,3-1 0,0 0-18,4 0-10,1 0 0,3-1-18,2 0-21,1-1-18,2 0-83,0 1-107,2 0-196,1-1-324,-1 1-209,2 1-256,-1 0-416,0 0-760,0 3-1255,0 1-4846,0 2 8503,1-1 0,-1-2 0,1-1 0</inkml:trace>
  <inkml:trace contextRef="#ctx0" brushRef="#br0" timeOffset="7240">4515 408 26172,'18'-19'123,"0"4"-84,-7 10-11,2 1-5,0 0-12,1 0 0,2 0 0,1 1-16,1-2-1,1 2 1,-1-1-23,0 1-28,-3 1-40,0 0-66,-3 1-107,-4 1-146,-1 0-201,-2 0-207,-3 0-202,-1 0-320,-1 0-642,0 1-1520,0 1-4934,0 2 8441,-1 0 0,0-2 0,0 0 0</inkml:trace>
  <inkml:trace contextRef="#ctx0" brushRef="#br0" timeOffset="7825">4975 189 26413,'9'-29'694,"-1"6"-503,-8 22 273,0 0-469,0 4-1,0 1 17,0 4-11,0 1 12,-1 2-12,1 1 0,-1 1 11,0 2-11,-1 0 33,1 2-27,0-1 0,-1 1 10,1 0-16,-1 0 12,1-1 4,-1 1-10,2 0-6,-2-1 6,2-1-1,-1 0 1,1-3 16,-1 0-16,1-1-1,0-2 7,-1-1 10,1-1-16,0-1 5,0-1 0,0-1 0,0-1-11,0-1 11,0-1 163,0-1-252,1 0-113,-1-1-139,2-1-275,-2 2-487,0-2-8739,0 2 7813,-1-1 0,0 1 0</inkml:trace>
  <inkml:trace contextRef="#ctx0" brushRef="#br0" timeOffset="5487">2829 517 21411,'19'-21'296,"-3"2"-262,-12 16-12,2-2-5,2 1 17,1-2 16,2 0 6,1-2 23,2 2 21,1-1-9,0 0 4,0 0-5,1 0-6,1 0-23,-2 1 6,2 1-16,-2 0-29,0 1-5,-1 2-28,-2 0 0,-1 1-17,-2 1 28,-2 1-17,0 2 0,-1 1 17,0 2-11,-2 1 22,1 0 34,-3 1 16,0 1 1,-2 2 39,0 0 0,-1 1 11,-2 0 16,-1 0-27,-3 0-17,0-1-5,-3 1-12,1-2-6,-1 1-10,1-2-23,-1 1-17,3-2 0,-1-1-11,2-1-5,1-1-23,1-2 0,2-2-28,2 1-68,0-2 85,1 0 45,1 0 61,2 1 39,3-1-5,1 1-17,4 0-39,2-1-39,2 1 5,2 0-17,-1 1 1,1 1-12,-2 1-6,-1 1 12,-1 2 0,-1 0 11,0 2 0,-1 1 0,-2 0-6,0 1 23,-2 1-11,-2 0 22,0 0 11,-3 2 23,-1-1 44,-2 1 17,0 0 23,-3 0 11,-1-1 16,-5 1 6,-2-1-11,-1 0-11,-2 0-39,-3 1-29,-2-1-4,-2-1-7,-2-2 6,1 0 17,0-2 17,2-2 5,0-2 11,5-2-16,1-1 0,3 0-40,1-3-11,3-1-16,1-2-29,1 0-16,2-2-46,0 0-38,2-1-73,0 1-96,1 0-111,0 1-169,0 1-190,1 2-207,1 0-325,0 1-700,3 2-1361,0 0-5188,1 1 8498,0 1 0,-3-1 0,-1 0 0</inkml:trace>
  <inkml:trace contextRef="#ctx0" brushRef="#br0" timeOffset="6024">3595 517 23629,'-33'-2'118,"4"3"-34,17 12 11,-2 1 11,1 2-5,0 0-6,0 2-28,0 0-22,2 0 0,0 2-28,3-1-6,0 1 0,3 0 0,1-1-5,2-1 28,1-2-1,2 0 29,3-3 27,1-1 40,3-2 39,1-1 17,2-1 11,2-2-33,2-2-23,2-2-22,2-1-18,1-1-27,1-1 0,0-2 0,0-3-23,-1-1 34,-2-2-33,0 0 5,-1-3-12,-1 1 7,0-2 10,-2-1 18,0 1 22,-3-2-29,-1 0 18,-3 0-6,-2-1-22,-3 0 5,0-2-11,-1 2-11,-3-1-6,-2 1 11,-3-1-27,-2 1 5,-2 0-6,-1 0-5,-2 0-12,-1 0 7,0 0-1,0 3-11,1 0-17,0 2-5,2 2-34,0 2-17,2 2-73,2 1-111,1 1-130,2 3-78,1-1-73,1 1-83,1 1-124,1 2-224,1 3-437,0 4-801,0 1-1293,2 3-4902,0 0 8402,2-2 0,-1-5 0,-1-4 0</inkml:trace>
  <inkml:trace contextRef="#ctx0" brushRef="#br1" timeOffset="-181796.73">114 123 17736,'-22'-60'2012,"5"11"-1514,17 44-162,0 0-129,0 3-151,0 1-431,0 1 403,0 3 67,0 2-5,0 4 5,-1 2-28,-1 2-22,0 2 0,0 1-12,1 2 1,-1 1 5,2 3 0,-2 0-5,2 3-12,0 0 6,0 1 0,0-1 0,0 2 23,0 0 10,0 3 6,0 1 1,0 1-1,0 1-6,0 1 1,0 1 0,-1-1 10,0 1 18,0-1-12,1 2 1,0-2-18,0 1-15,0-1 16,2-1 5,1 2 6,2-2 11,1 2 5,1-3 18,0 1-7,0-3 12,0 1 0,0-2 0,0 0 0,-1-3 12,0 0-7,-1-3-5,0-1 17,0-1-17,0-1-6,-1 0-16,0 0-17,1-2-23,-1 1 12,-1-3-6,2 0 5,-2-1 23,0-2-5,0 0-1,0-3 1,0 0-23,0-2-6,-1-1-5,0-2 0,-1-1 5,1-1 6,-2-1 22,2-1 29,-2 1 27,1-2 371,-1 0-214,2 0-252,-2 0-952,1 0 510,0 1-96,-1 0-150,0 0-130,0 1-62,0-1-340,0 0-701,-3-1-1344,-3 1-4907,-3 0 8133,-1 1 0,5-2 0,1 1 0</inkml:trace>
  <inkml:trace contextRef="#ctx0" brushRef="#br1" timeOffset="-180258.73">26 167 20336,'-15'-22'649,"4"4"-548,17 13-17,3 0 39,3-1 0,4 0-28,3 0-22,4-1-56,1 2-6,1 1 6,0 1 11,0 1 17,-1 1 16,1 0 23,1 1 28,2-1 12,1 0 0,3-1 4,2 1-27,1 0-28,3 1 5,-1 0-27,1 0-1,0 0 6,1 0 0,1 0-5,2 0-18,3 0-27,1-1-237,1 1 236,0-1 12,1 1 45,0 0 10,2 0 7,0 0-1,-1 0-16,1 0-1,-2 0-16,2 0-17,-1 0 6,0 0-6,-3 1-17,-1 2-5,-2 1-6,-2 1-23,0 1 23,-2 0 0,0 0 0,-1 1 11,1-1 1,-2 0 4,1-1-4,0-1 27,0 0-17,2-2 1,0 0 5,1-2 0,0 0 11,1 0 11,0 0 6,0 0-11,1-2 17,-1 0-6,0-1-17,-2 0 6,-1 0-6,-1 1-11,-1 0 0,0 1 33,-1 0-33,1 0 6,2 0-6,0-1-17,2 0 0,1-1 12,2 0-6,0-1-12,3 1 12,0-2 5,2 1-22,-1-1 17,1-1-11,-1 2-6,-2 0 17,-2 0 11,-3 2-6,-2 0 12,-1 1 10,-1-1-16,1 1 17,0-1-11,1 1-1,-1-1-21,0 1 16,-1 0 5,-1 0-10,0 1 16,1-1-17,1 1 6,0 0 0,2-1 6,0 1-6,2-1 5,0 1-5,1-1-16,0 0 10,0 1-16,0 0 5,-1 0-6,-2 0 1,-1 0 5,-1 0 0,-1 0 17,0 0-28,0 1 6,-1 1 11,-1 0 0,0 0-1,-3 0-4,-1 0 196,-2 0-219,-4 1 17,0-1-6,-1 1 5,-2-1-5,0 1 12,-1-1-12,0 1 11,0 0 0,1 0-17,0 0 18,1 0-7,1 1 6,0-1 1,1 0-1,1 0-6,-1-1 7,0 0-7,-1-1 1,-2 1-1,0-1 1,-3 0 11,-1 0-6,-3-1 0,0 2 6,-2-2-17,-1 0 6,-2 0-6,0 1 0,-3 0 0,1 0 0,-3 1 0,2-2-12,-1 2 18,0-2-6,0 1 0,0-1 6,0 0-6,0 1 0,0 0 0,0-1 0,1 0 11,-1 0-11,1 0 5,-2 0 7,1 0-12,-2 0 6,0 0-6,-1 0 0,-1 0 11,0 0 0,-1 0-5,0 0-12,-1 0-11,1 1 12,-1 0 5,0 0 0,0 0-6,1 0 17,-1-1-16,2 2 5,0-1 5,-1 0-16,2 0 17,-2 1-6,0 0 0,1 0 5,1 0-5,0 0-5,-1 1 5,1 1-11,0 1 11,0 1 0,0 1 0,0 0 11,0 2-6,-1 0 1,2 2 0,-1 1-6,2 1 5,0 2 1,0 1-6,1 1 0,-1 1 0,0 2 0,0 0 11,-1 2 6,0 2 0,-2 2 11,1 1 11,-2 2 0,0 0 17,-1 1-11,0 0-6,-2-1-11,1 0-6,-2-1 1,0-1 10,0-2-16,1-1 34,-1 0-12,2-2 6,-2-1 5,1-1-50,-1-1 39,1-1-16,0-3-1,0 1 6,1-2-11,-1 1 5,1-1 1,0 0 21,0 0-21,0 1-6,0 1 5,-1 1-11,1 0 0,0 1-5,0 1 5,0-1-11,0 1 0,1-1 6,-1-1 5,1-1-28,-1-1 17,1-2 0,0-1-17,0-2 45,0-2-44,0-1-18,0-1-56,1-2-106,0 2-84,1 0-174,1 1-296,1 1-561,-1 2-929,0 2-2521,-1 1-4229,-2-1 8990,-2 0 0,1-6 0,-1-3 0</inkml:trace>
  <inkml:trace contextRef="#ctx0" brushRef="#br1" timeOffset="-178494.73">223 1437 16028,'-25'-2'-11,"5"1"78,20 1 796,0 1-600,2-1 95,-1 0 40,3 0 28,0 0-79,1-1-106,2 1-78,0-1-62,2 0-40,0 1-22,0 0 1,2 0 27,0 0 62,1 1 50,1 1 78,1 1 46,2 0-12,2 0 17,3 0-17,2 1-33,2-1-23,3-1-22,0 1-34,3 0-10,0-1 15,2 0-32,0-1-1,1-1 0,2 0-22,1-2 0,1-1-6,1 0 0,0-3-5,0 1 16,-1-1 17,1 1 12,0-1-23,3 2 0,0 1-243,1 1 187,0 1 28,0 1-45,0 0 11,0 0 23,0 1-11,1-1 27,1 2 1,1-2-23,0 0-11,0 0-11,1-2-11,1-1-11,1-2-7,-1 0-4,-1 0 4,0 0 18,-1 0 22,-1 0-11,0 1 5,0 0-11,-1 1-22,0 1-11,0 0-12,-1 1-11,-2 0-22,0 1 34,-2 0-7,0 0 1,-2 0 22,0 0-16,-1 0 5,0 0 11,0 0 0,0 0 6,0 0-17,2 0-11,1 0 11,1-2-17,1 0 0,2-1-5,1 0-23,1 0 23,0 0-6,0 2 5,1 0 23,1 1-22,0 0-6,2 0 11,-1 0 0,0 0 0,-2 0 12,0 0-1,0 1-11,-1 1 17,2 0 0,0 0-5,-1 0 5,1-1-17,-2 2-11,0-1 0,-1 1-22,-2 0 22,0 0 0,-2 0 11,1 0 11,-1 0-11,0 0 1,2 0-7,-1-2-16,1 2 28,-2-2-17,-1 0 0,-2 1 5,0-1-5,-2 0 6,0 0 11,-2 0 0,-1 0 11,-3 0 11,-1-1 22,-3 1 29,0-1 181,-2 0-204,-1 0-22,-1-1-34,0 0 0,-1-1 12,-1 0-1,-1 1-22,-2 0 17,-2 0-17,-1 1 5,-2-2 7,-2 2-12,-1-1 5,-1 1-5,-3 0 17,0 0-11,-1 0-1,-1 0-5,1 0 6,-1 0-6,0 0 0,1 0 5,1 0-10,1 0 16,3 0-5,0 0-1,4 0 18,1-2-23,3 2 0,2 0-6,0-1 6,3 1 6,0-1 5,1 1 6,1 0-17,2-1 0,1 0 0,-1 0 0,0 0 0,-1 0 5,-2 0 6,-3-1-11,-1 2 34,-3-1-23,-1 0 12,-2 0 5,-1-1 5,1 2-10,1-2-7,1 1 1,1-1-11,0 0 5,0 0-11,0-1 0,-2 2 6,0-2-1,-3 1-5,0 1 0,-1 0 6,-2 0-6,-1 0 11,-2 1 0,-1 0 0,-2 0-895,0 0 413,-4 0-83,1 0-119,-4 4-234,1 3-672,-3 6-1821,-3 4-5786,-1 2 9186,0 0 0,5-9 0,3-4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36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0 21495,'9'32'442,"-1"-3"-223,-8-13 16,0 1-11,0 3-28,0 2-16,-1 3-35,-2 3-33,-1 2-5,-2 1 5,0 1-6,0-1-5,-1 0-6,1-1-28,-1-2-11,2-1-11,0-3-17,2-2 6,-1-2-12,1-3 6,1-2 6,-1-3-6,0-3-17,1-2 34,0-3-1,2-2 12,0-2 12,0 0-175,0-2-72,0-1-39,1-3-74,0 0-60,2 0-113,0 1-67,0 1-85,0 1-89,0 2-89,0 0-179,1 1-281,0 0-285,0 0-426,1 0-376,1 0-2452,-1 0 4794,0 0 0,-3 0 0,0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8:14.76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16882 1598 22722,'-20'-4'50,"2"1"-39,11 8-5,1 0 16,0 0-5,1 0-6,0 0 6,0 0-28,0 0 28,0 1-6,0-2-11,2 1 22,-1 0-27,1-2-1,1 1 6,0-1 11,1 2-16,0-2-1,1 2 6,-1 0 6,1 0 5,0-1 34,0 1-12,1 0 7,0 0 10,3-1 6,0 1 6,2-1-1,0 1 12,1-1 0,1 0-6,1 0-5,1 1-12,0 0-11,2 0 17,1-2-5,2 2 10,2-2 1,1 1-29,2 1-5,0-2-16,0 2-7,0-2 6,-1 1 1,-2 1-7,-4 0-27,-1 0 16,-3 0 1,-2 1 10,-1 0 12,-2-1-6,-1 1 6,-1-1 5,-1 0 29,1 2-12,-1-1 6,0 1 11,-1 0-6,1 0-5,-1 0 5,0-1-10,0 0 16,-2-1 22,0 0 17,-2-1 0,-1 0 12,-2 0-29,-1-1 6,-3 1 17,0-2-23,-3-1 12,0 0-12,0-1-27,-2 0-11,1 0 4,-1-1-10,1 0-12,1-1-5,0-1-6,2 0 6,0 0-17,1 1 0,0-1 0,1 2-11,0-1-11,0 2-1,3 0-78,-1 0-84,3 0-129,0 0-190,2 1-218,1 1-353,0 2-628,1 1-1036,1 1-1160,-1 1-4440,1 0 8339,0-2 0,0-2 0,0-2 0</inkml:trace>
  <inkml:trace contextRef="#ctx0" brushRef="#br0" timeOffset="654">17079 1423 23758,'20'-5'487,"-2"0"-364,-8 3-5,0 0-12,0-1-5,0 0-34,1 1-11,1-2-17,0 1-11,2-1-16,-1 0-1,2 0-6,0 1-10,-1-1 5,1 1 0,0-1 0,-1 0 0,2-1-6,-1 1 6,1-2-5,-2 2-12,1-1-34,-3 1-100,-2 1-123,-3 2-152,-3 0-139,-2 1-152,0 0-180,-2 1-145,1 1-313,-1 2-538,-1 1-1020,-1 3-4172,-1-1 7085,-1 0 0,2-3 0,1-2 0</inkml:trace>
  <inkml:trace contextRef="#ctx0" brushRef="#br0" timeOffset="1302">17671 1029 23679,'-8'-13'465,"2"3"-342,6 10 113,0 0-158,0 2 56,0 0 62,0 3 17,0 1-17,0 0-27,0 2-35,0 0-33,0 1-28,1 1 5,0-1-22,1 1-11,0-2 17,1 2-18,-1-2-4,1 1 10,0 1-5,1 0-6,-1 1 17,0 1-17,2-1-16,-2 0 16,0 0-17,1 0 17,-1 0-27,1-1 10,-1-1-11,0 0-5,0 0 50,0 0-45,-1 0 11,1 0-5,-2 1-11,2 1 11,-1 0-1,0 0-4,-1 1-12,1-1 5,-1 1-10,0-2 16,0 0-11,1-2 5,-2-1-16,0-1 0,1-1 11,-1-1 6,1 0-1,-1-1 1,0-1-6,0-1 0,1 0 11,0-1-22,0 0-12,0 0-49,0 0-40,1 0-79,0 0-162,1-1-246,3 0-477,1-2-1057,2 1-2315,1-1-4766,1 1 9214,-2 0 0,-4 1 0,-1 0 0</inkml:trace>
  <inkml:trace contextRef="#ctx0" brushRef="#br0" timeOffset="-163364">0 1095 25163,'34'10'382,"-2"-2"-287,-14-7 11,3 0-22,1 0 12,3-1-18,2 0 23,1 0 0,2-2-12,1 0-5,2-2-22,0-1 5,2-1-5,0-1-1,2 0-10,1-1 10,0 1-16,2-2-23,-2 1 18,-1 1-35,-2-1-22,-1 1 23,-2 1-23,-3 0 17,-2 2 6,-4 2-40,-3 0-39,-2 2-61,-3 0-56,-2 0-23,-2 1-62,-1 1-117,-2 1-219,-1 1-307,0 1-359,-3 0-577,0 0-1081,-3 1-4122,0 0 7057,-1-2 0,0-1 0,0-2 0</inkml:trace>
  <inkml:trace contextRef="#ctx0" brushRef="#br0" timeOffset="-162285">197 1511 23338,'15'-18'767,"-3"4"-577,-12 13 365,0 0-544,-2 2 28,2 1 0,-4 1-5,1 2 22,-2 3-22,-3 2-23,-1 2-6,-2 1 7,0 3-1,0 0 11,0 1 17,1 1-27,2 0-1,-1 1-11,2-1 11,0 1-5,3-2-6,0-2 11,3-1-22,0-1 16,1-1 6,1-2 6,2 0 22,1-2 29,2 0 16,0-1 51,2 0-1,1-2-16,2 0-23,0-2-28,1 2-22,1-3 11,0 1 5,0-3-5,0 1-11,0-1 0,0-1 0,1-2-12,0-2 12,0-2 11,0 0-22,-1-2 5,0-1 6,0-1-17,0-1 11,0 0 0,-1-1 12,0 0-12,-2 0-6,-2 0 1,-1 1-28,-2 1 22,-2 1-6,-1 1 6,-1 3 0,-1 0-6,0 3-10,0 0-7,0 1-559,0 2 492,1 3 34,1 1 23,1 5-7,2 0 18,0 2 5,1-1 0,1 1-5,0-3 5,1 1 23,1-2-23,1 0 0,0-1 17,1 0-17,0-2 23,0 0 22,-1-2 11,1 0 12,-2-2 16,1 0-11,-1-1-6,1-2-11,-1-3 12,1-1-6,1-2-1,-1-2 18,1-1-23,-1-1 6,0-2-11,-2 0 5,-1-1-6,-1 0 7,-1 0-7,-1 0-5,-3 0-5,1-1-12,-2-1 0,1 1 6,-1-1-12,-1 0-5,-2 1 0,-2 0-11,0 0-6,-1 0 1,0 2-18,-1 3 0,1 1-16,-1 2-17,2 2-34,-1 0-56,1 1-11,0 1-33,1 1-46,1 3-33,-1-1-123,3 2-95,-1-1-34,2 1-79,-1 2-106,-1 2-258,1 4-532,-2 3-867,2 2-1256,0 2-4895,1-1 8497,0-3 0,0-5 0,0-3 0</inkml:trace>
  <inkml:trace contextRef="#ctx0" brushRef="#br0" timeOffset="-161716">832 1642 25091,'10'38'140,"-1"-3"-101,-6-18-17,0 0 6,-1-1 11,1-1 12,0-2 5,-1 0 0,1-3-16,-1-1 10,0-2-5,0-2 5,0-1 17,-1-1 6,0-1 17,-1-2-23,1 2 62,-1-2-90,0 0 34,1 0 61,0 0 34,0 0 28,0-1-61,1-1-63,1-2-32,1-3-24,2-2 1,1-2 0,1-2 0,1-1-12,-1 0 1,1 0 5,0 0-5,0 1-6,0-1-6,-1 3 6,0 0 0,1 1 0,-2 2-5,2 1-7,-2 1 7,1 2-12,0 1 11,-1 1 6,-1 2-16,0 0 10,0 1 12,0 2-1,-1 2-5,1 4 23,-1 1-7,0 3-10,1 1 11,-1 1 0,1 0-6,-1 1 6,1 0-17,1-1-23,-1-1 6,1-2 17,-1 0 0,0-3 6,-1-1-34,0 0-22,-1-3-46,-2 1-60,0-2-74,-1 1-112,0-1-100,-1-1-175,0 0-363,-1-1-868,0 0-2370,0-1-4934,-1 0 9152,2 0 0,-1-1 0,1 0 0</inkml:trace>
  <inkml:trace contextRef="#ctx0" brushRef="#br0" timeOffset="-164252">350 307 24133,'13'30'185,"-4"-3"-152,-9-15 1,-2 1-17,0 0-6,-1 0 6,0-1-6,0 0-11,1-3 6,0 0-6,1-1-12,1-1 12,0-2 0,0 0-5,0-1 10,0 0-5,0 0 0,0 1 0,0-1 17,0 0 6,1 0-12,0 1-6,1-2 12,0 1 22,1-2 73,1 0 40,0-1 10,2 0-22,2-1-50,1 0-34,4 0-23,1-2-5,4-1 6,2-2 6,2-2-7,1 1 18,1-1-35,0 0 7,0-1-12,-1 1 0,-1 0-5,-1 1-6,-3 0-6,-1 2-5,-3 0 0,-3 3-17,-3-1-11,-3 1-29,-1 1-27,-2 0-17,-1 0-17,-1 0-50,0 2-68,1 0-78,-1 2-139,1-1-119,-1 2-206,2 0-304,-1 1-486,0 0-892,1 0-665,0 1-4767,0-2 7903,1 0 0,-3-2 0,1-2 0</inkml:trace>
  <inkml:trace contextRef="#ctx0" brushRef="#br0" timeOffset="-163880">766 263 25399,'-31'38'465,"3"-2"-375,21-8 5,-1 0-17,2 1-16,-1-1-23,2 0-11,0-1 11,2 0-11,0-2 0,1 0 0,2 0-5,0-3-7,0 0 7,0-1 10,0 0-16,2-2 0,-1 0 0,2-2-6,-2-3 0,0-1-11,1-4 0,-1-2 6,0-3 11,0-2-1,0 0 18,0-2-17,0 0-107,-1 0-22,0-1-78,2 0-141,-2-2-235,1 0-414,0-1-890,1-2-1776,1-1-5456,-1 1 9102,1 1 0,-2 2 0,1 2 0</inkml:trace>
  <inkml:trace contextRef="#ctx0" brushRef="#br0" timeOffset="-158369">1423 920 21982,'26'-26'555,"-1"4"-393,-5 18-16,0-2 5,2 2-22,-1 0-34,2-1-22,-1 3-28,2-1-28,-1 1 5,1 0-5,0 1-17,1 1 0,1 0 0,-1 0 0,1 0-11,-1 0 11,0 0 0,-1 0-6,-1 0 17,-1 0 6,-1 0-17,-1 0 11,-2 0-11,-1 0-5,-1 0 10,-2 1-22,-1 1 12,-1 0-6,-2 0 5,-1-1 6,-1 0 11,-1 0 17,0-1-22,-2 0-12,1 1 6,-1-1 0,0 0-5,0 0 10,0 0-16,-1 0-17,0 0 11,-1 0-5,-1 0-12,0 0 12,-1 0-3244,-1 0 2914,0 1 128,-1 0 100,-1 1 24,1-2 44,-2 2 28,1-1 44,-2 1 57,1-1 45,-2 0 11,0-1-1,-1 0-21,1 0-18,0 0-10,-1 0 5,0-2-6,-1 0 40,0-1 27,-1 0 40,0 0 17,0-1 5,-1 1 28,1 0 0,-2-1 23,2 1-6,-2 1-5,1-1-40,0 0 6,1 1-28,0-1-23,1 1 6,1 0-45,-1 2-5,2-1-17,0 0-23,2 1 12,-1-1 5,2 1-11,0 0 17,0-2-28,2 2 11,-1 0-241,1-1 140,2 1 23,0-1-18,3 1 24,1 0-1,0 0-6,3 1 1,0 1 5,1 1-11,0 0 0,0 0 6,0 1-6,1 0 11,-2 0-5,1 0 10,-1 0-16,0 1 0,0 0 0,0-2-16,1 1 21,-2-1 1,1-1 11,-2 1 11,0-1-12,-2-1-10,-1-1 16,-1 1 1,-2-1-12,0 1-5,-1-1-12,0 1-56,0 0 62,0 0-5,0 0 10,0 1 1,0 0 5,0 1 28,0 0 17,0 2 56,0 0-5,-1 4-6,-2 0-17,-2 4-28,-2-1 16,-3 2 12,1 0 0,-3 1 6,1-1-17,-2 0-6,2 0-5,-1-2-18,0 0 1,1-2-22,1-2-7,2 0-10,0-2-73,1 0-73,1-1-146,1 0-162,2-2-134,2 0-152,0-2-235,1 1-347,2 0-1009,0 1-4749,2-1 7074,1 0 0,-2-1 0,-2 0 0</inkml:trace>
  <inkml:trace contextRef="#ctx0" brushRef="#br0" timeOffset="-157195">2912 547 20016,'-2'-41'1686,"1"6"-1265,1 32-74,-1 0-56,0 1-50,-2 1-56,2 0-57,-2 0-49,2 1-62,0 0-29,-1 0-32,1 0-18,-1 0 12,0 1 5,0 2 22,-2 1 12,-1 2 22,-1 2 1,-1 2-1,-2 2 11,0 2-16,-1 1 5,1 1 11,-1 1-5,1 0 11,-1 0 11,1 1-11,0 0-11,1 1 0,0 1-17,1-2 6,1 1 5,1-2-11,2-1 5,1-2-5,1-1 17,1-1-17,1-2 11,1-2 17,1-1 0,3-2 45,-1 0 17,4-1 5,0-2 0,2 0-5,0-2-34,3 0-6,1 0-11,1-3-5,1-1 11,1-2-6,-1-2 34,1-1-17,-1-2 5,0-1 7,-1-2-24,-1 0 18,-2 0 22,-1 2 11,-2 1-5,-2 2-6,-2 0-11,-1 4-40,-2-1 6,-2 2-39,1 2-22,-2-1-12,0 3-660,0-1 627,1 3 56,0 1 16,2 2 1,0 1-6,2 1 5,0 0-10,2 2 33,1-1-17,1 0 0,0 0 6,1-2-6,-1 0 6,2-1 17,0-1 5,0-1 11,1-1 23,-1-2 17,1 1 16,0-1 6,0-1 22,-1-2 1,0-2-6,-1-1 28,1-2-34,-1 0-22,-1-3 5,0 0-27,-2-2-6,0 0 5,-1-1-16,-1-1-12,0-1 12,-1-2-6,-1 0-6,-1-1-5,0-1-17,-2 1-6,1-1-11,-1 1 17,0 0-16,-2 1 21,0 1-16,-1 2-6,-2 0-5,0 3-6,1 1 0,-1 2-45,1 1 0,1 2-44,0 1-85,0 2-123,1 2-247,0 0-1399,2 1 1366,0 3-135,0 2-200,0 5-348,0 2-679,1 1-1225,1 3-4761,2-2 7925,0-2 0,-2-5 0,-1-3 0</inkml:trace>
  <inkml:trace contextRef="#ctx0" brushRef="#br0" timeOffset="-156685">3416 788 18997,'2'73'-824,"-2"-13"875,0-52-7,0 0 1,-1-2-6,1 0 6,-1-3 11,1-1 62,0 0 83,0-1 1665,0-1-1765,0-3-34,0 0 0,0-2 6,0 0 11,1-1 0,1-1-6,1-3-27,2 0-23,0-4-23,3 1 6,1-1 17,2-1 0,-1 0 12,1 2-7,0 0 1,0 2-6,0 0 17,0 1-23,-1 0 6,0 2-17,0 0-11,-2 2 0,0 1-22,-1 2-6,0 2-6,-2 0-11,0 1 17,0 1 6,-1 3-6,-1 2 28,0 5-11,0 1 11,-2 3 11,0 0-5,-1 2-18,0-1 18,0 0-28,0-1-12,-2 1-11,-1-1-39,-2 0-45,0-2-61,-2 0-73,1-3-56,0-3-17,2-1-17,1-3-45,1-2 398,2-1 0,-7-5-2061,0-4-5864,-6-6 7925,6 6 0,2 2 0,5 7 0</inkml:trace>
  <inkml:trace contextRef="#ctx0" brushRef="#br0" timeOffset="-156232">3700 635 21971,'49'-28'246,"-1"1"1,35-18-152,-62 37-22,2 1-17,-2 0-17,1 0-16,-1 0-12,-1 1-5,1 1 5,-1 0-22,0 1-6,-1 1-22,0 1-68,-1 2-89,-1-1-146,-2 2-173,-4 0-135,-1 2-83,-4 1-63,-3 1-151,-1 1-251,-2 0-589,0-1-890,-3 2-4347,1-1 7024,-2-1 0,3-2 0,-1-2 0</inkml:trace>
  <inkml:trace contextRef="#ctx0" brushRef="#br0" timeOffset="-155819">3876 744 15821,'3'2'2167,"0"-1"-1556,-3-1 302,0 0-907,-2 8-6,2-6 0,-1 7-22,1-7 16,0-1 68,0 0 122,2 0 113,1-1 62,1 0 4,2 0-77,2 0-84,2 0-57,2-2-55,1-1-6,0-1-17,2 1 6,-1-1 5,2 1-22,0-1-5,0 1-1,3-1-22,-1 2 11,2-1-22,0 1-28,1-1-51,-2 2-123,-1 0-240,-1 1-320,-3 0-476,-2 0-644,-4 1-1429,-1 1-4541,-2 2 7835,-2-1 0,-1 0 0,-2-2 0</inkml:trace>
  <inkml:trace contextRef="#ctx0" brushRef="#br0" timeOffset="-148081">4708 328 23758,'-10'36'61,"-1"-5"-49,1-12-18,2-2 17,0 0-11,1-1 6,3-2 5,0-1-22,2-2 22,1-1-22,1-3 22,0-1 6,0-1-6,0-2 17,1 0 11,1-1 23,2-1 16,0 1 12,3-2-23,1 1-22,1-1-6,2-1-17,2-1-10,1-1-12,2-2 11,1 0 0,2-1 6,0 1 16,0-1-27,1-1 5,0 1-11,-1-1 0,-1 2-5,-1-2 5,-2 3-23,-3 0-16,-1 1-34,-3 1-56,-2 1-27,-2 1-68,-2 0-51,-1 0-481,-1 0 269,1 1-152,-1 0-212,0 1-398,0 2-561,0-1-705,0 1-1562,0 0-1328,0 0 5405,0 0 0,0-2 0,0-1 0</inkml:trace>
  <inkml:trace contextRef="#ctx0" brushRef="#br0" timeOffset="-147674">5014 241 22447,'-18'41'336,"2"-4"-229,7-14-6,0 1 5,0 3 17,-2 3-5,1 1 5,-3 4-33,1 0-23,-1 2-11,-2 0 0,2 1-17,-1 0 6,0-1-17,1-2-11,2-3 11,1-3 5,1-5-5,3-4-11,0-4 0,2-3-12,1-3 7,2-3-1,0-2 11,1-2 23,0-1 280,0-2-572,2-3-195,0 0-219,2-2-370,-1 0-582,1 0-851,2-1-1115,1 1-4520,0-1 8099,-1 1 0,-3 2 0,-1 2 0</inkml:trace>
  <inkml:trace contextRef="#ctx0" brushRef="#br0" timeOffset="-147161">5212 416 16784,'9'3'3076,"-1"0"-2595,-8-3 701,0 0-1087,-35 40 0,22-21 28,-28 34 6,31-30 0,1 1 6,0 1-1,0 0-22,2 0-11,0-1-28,3 0-17,1-1 0,1 0 6,1-3-1,1-1 12,0-2 11,2-3-11,2-1 0,2-3 27,2-1 18,0-3 28,-1-2 50,1-1 11,0-1 6,1-2-23,0 0-39,2-2-39,1-1-17,1-4-5,0-1-6,2-3-11,-1-1-6,0-3-5,1 0-18,-2-2 24,0 0-1,-1 0 22,-1 0 2,-1-1 4,-1 1 6,-1-2-1,0 1 12,0 0-5,-2-1-6,-1 0-23,-1-1-16,-2-1-12,-1 0-5,0-1-17,-2 2 5,-2 0-5,0 1-11,-4 2 11,-1 2-28,0 1 0,-1 2-28,-1 1-17,0 3-22,0 1-67,1 2-51,0 3-101,2 0-101,0 2-83,1 0-124,0 1-178,0 3-404,0 3-785,0 2-1081,2 2-2312,2-1-841,2 0 6195,0-2 0,0-4 0,0-1 0</inkml:trace>
  <inkml:trace contextRef="#ctx0" brushRef="#br0" timeOffset="-146445">5803 679 20296,'12'-17'1535,"-3"4"-1165,-11 10-90,-1 1-78,-1 0-79,0 0-62,-1 1-21,-2 1-29,-2 0 0,-2 2 0,-2 2-5,-2 3 11,-1 2-1,0 0-4,0 2-7,1-1 18,0 2-18,1-1 6,1 0-16,3-1-1,1 0-5,3-1 0,2-2 28,1 0-23,2-1 23,1-1 11,0 1 0,1-2 33,1 1 29,3 0 16,0-1 6,2 0 0,1 0-16,2-1-29,0 2-28,2-1-11,0 1-22,-1 0-1,1 1 18,-2 0-7,1 1 12,-1 1 0,-2 1 6,1 0 16,-1 0 1,-1 1 22,-1 1-34,-1-1 34,-1 0-1,0-1 12,-2 0 23,0-1 5,-1 0 28,0-1 45,-1-2 33,-1 0 6,-1-2-11,-2 1-56,-3 0-50,-2 0-35,-3 1-10,-3-2-6,-2 1-28,-1-2 0,0-1-11,-1 0-12,2-1 7,1 0-29,2 0-39,2-2-79,3 0-89,0-1-191,3 0-273,1 1-460,0 0-864,2 1-1079,-1 0-2090,1 1-2235,-1 1 7416,1 0 0,2 0 0,-1 1 0</inkml:trace>
  <inkml:trace contextRef="#ctx0" brushRef="#br0" timeOffset="-145901">5934 482 25219,'20'-11'112,"-1"2"-78,-4 7 0,1 0 11,1 0-6,-2-2-11,2 1-5,-1-2-7,1 0 1,-3 0 0,0-1 11,-2 2-22,-2-1-6,-1 2 5,-3 1-16,-1 0 11,-3 0-22,-1 1-2068,0 1 1037,-1 2-695,0 1-1321,0 4-5052,0 0 8121,0 0 0,0-4 0,0-1 0</inkml:trace>
  <inkml:trace contextRef="#ctx0" brushRef="#br0" timeOffset="-145323">6306 219 23971,'24'-32'1114,"-4"7"-805,-20 23-46,0 1 420,0 1-694,0 2 5,0 1 12,0 4 5,0-1-5,0 3 22,0-1 0,0 4 5,-1 0 23,0 2-5,-1 0 5,-1 1 0,1 0-6,-2 1-11,1 0-11,-1 0-11,1 1-34,0 0 34,0 0 0,0-2 11,1 0 28,0-1-34,1-2-11,1-1 12,-1-1-6,1 0-6,-1-2 0,1 1 11,0-1-10,0-1-7,0 1 1,0-2-17,0 0-23,0 0 34,0-1 0,0 0 11,0-1 6,0 0-23,0 0 1,0-1-6,0 1-17,0-2-51,0 1-72,0-1-146,0 1-196,1 0-258,-1 1-453,1 0-846,-1 1-2128,-1-1-4868,0 1 9046,-2-1 0,2-2 0,0-1 0</inkml:trace>
  <inkml:trace contextRef="#ctx0" brushRef="#br0" timeOffset="-132283">8540 613 23052,'39'-23'420,"-4"4"-297,-16 15-11,0-1-28,1 0-22,1 0-23,0 0-28,0 1 1,-1 0-18,0 0-11,-2 1-33,-1 0-57,-1 1-105,-2 1-152,-1 1-219,-2 0-314,-2 1-385,-2 2-516,-2 2-616,-2 3-616,-1 1-4386,-1 0 7416,-1-1 0,0-4 0,0-1 0</inkml:trace>
  <inkml:trace contextRef="#ctx0" brushRef="#br0" timeOffset="-132041">8671 788 17960,'-8'0'2896,"2"-1"-2319,6 1 1843,0 0-2353,52-19-11,-29 10-22,43-15-12,-42 17-22,-1 1-73,-1 2-89,0 1-180,-2 2-240,-2 0-432,0 1-537,-1 1-836,-1 1-1108,0 3-4604,-4-1 8099,-2 0 0,-5-1 0,-2-2 0</inkml:trace>
  <inkml:trace contextRef="#ctx0" brushRef="#br0" timeOffset="-129719">11189 569 25853,'50'-6'129,"-6"0"-107,-25 1 12,1 0-23,0 0 0,0 0-5,0 2-29,1-1-22,-1 1-50,0 0-50,0 1-113,-1 1-101,0 0-167,0 1-180,-2 0-224,-1 0-358,-5 1-437,-1 1-656,-3 1-918,-3 1-4693,-2 0 7992,-1 0 0,-1-2 0,0 0 0</inkml:trace>
  <inkml:trace contextRef="#ctx0" brushRef="#br0" timeOffset="-129349">11211 810 14673,'-2'-6'5455,"1"2"-4368,1 4 2738,0 0-3573,16-1-22,-5 0-39,15-2-12,-8-1-56,2-2-39,2 0-33,0-2-23,1 2-17,1 0-11,-1 1-6,2 0-16,-1 2-40,0 1-72,0 2-101,-2-1-136,-1 1-133,-3 1-246,-1 1-476,-2 0-780,2 2-1640,-4-1-5204,0 1 8850,-3-2 0,-5 0 0,-1-1 0</inkml:trace>
  <inkml:trace contextRef="#ctx0" brushRef="#br0" timeOffset="-131217">9394 569 24161,'0'-18'6,"1"3"-46,-2 15 29,0 1 6,-1 1 10,-2 2 34,-1 2-27,-3 3-7,0 2 1,-1 0-6,-1 3 5,-1 0 7,1 2-7,-2-1 1,3 1-1,0-1-10,1-1 16,1 0-28,2-1 12,0-1 16,1-1-34,1-1 35,0-1-29,2-1-6,0-2-10,1 0 16,0-1-5,1 0 10,1-1 29,2-2-11,1 0 44,3-1 1,0 0-18,2-1 1,2-1-6,0-1-28,1-1 22,1-3-5,0 0-17,0-1 22,1-1-27,0-1 16,-1 0-11,1-1 6,-1 2 5,0-2-34,-1 2 12,-2-1-6,0 3-16,-2 0 10,0 2-27,-2 1-12,-2 1 1,-1 2 5,-2 0 17,0 1 16,1 1-5,-2 3 28,2 2 0,-1 2 0,2 2 11,-1-1-16,2 2 16,0-1-5,1-2 10,1-1 12,0-1 17,1-1 28,0-1 5,0-2 23,2 0 6,-1-1 16,2-2 0,1 0-5,1-1-6,1-2-34,0-1 17,1-3-22,-1-1 22,1 0 17,-3-2-5,1-1 16,-2-1 6,-1 0 6,-2-1-23,-1 1 11,-1-1-22,-1-1-29,-1 1-16,-1-1-11,-1 0-17,-1 0-11,-1-2 0,0 1-6,-2-1-11,-1-1 11,-2 0 0,-1 0 6,0 0-28,-1 2-6,-1 0-28,1 3-5,0 1-23,0 3-50,1 1-112,1 2-191,0 2-151,2 1-78,0 1-57,1 1-44,-2 3-191,2 1-324,-2 5-578,0 1-732,1 3-1082,0 2-3070,1-2 6733,1-1 0,0-6 0,1-2 0</inkml:trace>
  <inkml:trace contextRef="#ctx0" brushRef="#br0" timeOffset="-130731">9985 723 21584,'8'65'561,"-2"-12"-399,-7-47-16,0-2 0,1-1-1,-1-1 6,1-1 2532,0-1-2515,3-1-61,-2-2-46,5-2-33,-1-3 6,2-1-23,2-3 0,1-1-5,1-1-17,2 1 11,0-2 0,0 0-11,0 1-1,1 0 18,-1 2-6,1 1 0,-2 1 0,0 2-22,-1 3-6,-1 0-17,-1 3 17,-1 1 0,0 1 5,-1 3 7,0 1-1,0 5 11,0 1 12,0 1 5,0 3 0,-1-1-5,0 2-12,0-1 17,-1 0 1,0-1-18,0 0 0,0-1-33,-2 0-39,1-2-45,-1 0-68,-2-2-61,0-1-90,-1-2-72,0 0-124,0 0-201,-1-1-343,-2 0-917,-3-2-1614,-1 2-4973,1-3 8586,-1 1 0,4-2 0,1 0 0</inkml:trace>
  <inkml:trace contextRef="#ctx0" brushRef="#br0" timeOffset="-130152">10401 285 23965,'8'-41'482,"1"7"-421,0 32-33,1 0-22,-2 1-29,1 0 12,-1 1 11,0 2-11,0 1 5,-1 3-5,-1 1 0,1 2 11,-2 1 17,-2 2 5,0-1 6,-2 3 6,0-1 11,-2 2-6,-2 0 6,-1 0 5,-3-1-16,-2 0 5,0 1-17,-1-2-11,2-1-11,0-1 0,2-1 6,0-2-6,2-2 28,1 0-28,3-2-6,-1-2 6,1 0 0,0-1 45,0 0 56,0 0 61,2 0 41,1 1 77,3-1-6,3 0-22,4 0-34,4-1-50,4-3-44,6-1-29,5-4-6,4-1-49,3 0-12,0-1-12,1 1-10,-1 1-6,-1 1 11,-4 1-33,-2 2-57,-5 1-72,-4 1-118,-4 1-117,-4 1-101,-5 0-119,-3 1-133,-4 1-179,0 3-393,-3 2-1310,-3 1-4986,0 1 7607,-4-1 0,4-4 0,1-1 0</inkml:trace>
  <inkml:trace contextRef="#ctx0" brushRef="#br0" timeOffset="-134152">7554 416 21103,'8'-34'123,"-2"6"-168,-6 28 6,0 1 22,0 0 67,0 3 29,0 2 10,0 2 7,0 4-18,0 2 12,-2 3-29,0 2-5,-1 2 6,0 1 5,-1 2-11,-1 1 6,1 0-6,-1 1-12,0 0 8,0 0-19,0 1 1,-1-1-6,0 1-6,0-1 1,0-1-1,0-2-5,0-2-6,-1-3 11,2-2-10,0-3-12,1-2 11,1-3-11,2-3 0,-1-1-34,2-3-1630,0 0 1009,1-1-274,1-1-539,1 0-1255,2 0-4676,1 0 7399,0 0 0,-2 0 0,-2 1 0</inkml:trace>
  <inkml:trace contextRef="#ctx0" brushRef="#br0" timeOffset="-133643">7839 394 14605,'9'4'1911,"-2"-1"-1172,-7-3 2291,0 0-2767,-8 11-5,1-4-12,-8 10-39,4-6-67,-1 0-28,-1 0-56,-1 2-16,-1 1-12,0 0-12,-2 2-4,-1 1 4,0-1 7,-3 3-18,2-2 23,-3 2-11,2-3 17,0 1-6,1-2 0,2-2-6,2-1-16,3-3 5,2-1-11,4-3-11,2-1 5,1-2-22,2 0-5,1-1 5,0 0 28,0-1 16,0 2 46,0-1 22,2 1 0,0 1 12,1 0 5,1 1 16,1 1 12,0 0 22,1 0 1,1 1 21,2 1-16,0 0-39,2 0-6,0 1-28,2 0-6,1-1 17,1 2-5,0-1-6,1 0-11,1 1-12,1-1-16,0 1-17,1-1 17,1 0-12,-2 0 1,2-1-6,-2-1-11,-1 0-6,-1-1 6,0 0 0,-4-1-1,0 0-21,-3-1-1,-1-1-22,-3-1-45,0 1-55,-1-1-130,1 0-168,-2 1-218,1-1-348,0 1-424,0 0-786,0 0-1270,1-1-4560,0 0 8032,-1 1 0,-1-2 0,-2 0 0</inkml:trace>
  <inkml:trace contextRef="#ctx0" brushRef="#br0" timeOffset="-133193">8058 854 23920,'11'30'151,"-2"-4"-100,-9-14 5,0-2-17,0 1-17,0-1 6,0-1-5,0 0-18,0 0-10,0-1 10,0-1 1,0-1-6,0 0 17,0-1-28,0-1-6,0-1 6,0 1-17,0-2-45,0 1-62,0-1-61,0 0-112,0 0-100,0 0-96,0-1-175,0-1-6445,0 1-342,1-1 7466,0 1 0,1-1 0,-2 0 0</inkml:trace>
  <inkml:trace contextRef="#ctx0" brushRef="#br0" timeOffset="-132649">8102 657 5739,'-1'-6'2358,"1"1"-957,0 5 8429,0 0-7602,1-15-1881,-2 12-94,1-12-62,-1 15-68,-1 0-50,1 0-51,-1 0-16,0 0-12,-1 0-16,1 1 33,-1 1 0,0 1 0,0 3 0,-1 1 1,0 0-7,0 2-5,-1 0 0,2 0-22,-1-1-12,1 1 6,1-1 6,1 0-6,0-2 5,1 0 7,0 0 4,1-1 12,0 0 28,2-1 28,1-1 51,0-2 44,0 0 28,1-1 6,0 0-17,1-1-22,0-2-23,-1-2 22,0 0 12,-2-1-6,0-1-11,-2 2-22,-1-2-17,0 1-17,0-1-17,-2 2-5,-1-1-23,-2 0-11,-2 0 0,1 1-23,-2 1 7,1 0-24,-2 2-21,2-1-23,0 2-45,1 1-56,1 0-78,2 0-95,1 1-180,2 2-212,0 2-466,2 2-683,3 1-1394,5 0-5137,1 0 8402,1-2 0,-6-2 0,-2-3 0</inkml:trace>
  <inkml:trace contextRef="#ctx0" brushRef="#br0" timeOffset="-124279">14036 526 24178,'-9'-11'-73,"-3"4"67,-4 14 1,-2 2 5,-1 0 0,0 1-6,1-1-11,1 0-5,2 0 5,1-1-16,3 0-1,3-2-22,2 1-6,1-2-22,2 0 6,2-2 5,0 1 23,1-1 27,1-1 29,0 2 33,2-1 17,2 0 28,0 1 17,3-1 11,1 0-17,3 1-5,2-1-17,2 0-29,2 0-10,1 0-6,0 1-17,0-1 0,0 2 6,-1 0 6,-1 2-23,-3 0 0,-1 1-6,-3 0 0,0 0 6,-3 1 6,-2-1 16,-1 0 12,-2-1 28,-1 1 22,-1-1 11,-1 1 11,-2-1 6,-2 0 6,-1 1-6,-1-1-23,-2 0-10,-1 0-18,-1 0-33,-1 0 18,-1 0-24,-2 1 6,0-1-5,0 0-12,-1 0 17,-1 0-11,1-2 11,0 0 0,1-2-12,2-1 7,2-1-18,2-1-49,2 0-57,1 0-113,2-1-150,0-2-196,1-1-364,1-1-712,0-1-1439,1 1-5180,1 0 8255,0 0 0,0 3 0,0 1 0</inkml:trace>
  <inkml:trace contextRef="#ctx0" brushRef="#br0" timeOffset="-123853">14189 416 23511,'31'-2'465,"-4"1"-353,-14-1-33,0 0-12,1 1-34,1 0-21,0 0 10,0 0-16,1 1-12,-2-1-16,1 1-29,0 0-44,-1 0-95,0 0-158,-2 0-256,-1 0-411,-3 1-558,-1 0-875,-3 2-1406,-1 2-4317,-2-1 8171,-1 1 0,0-3 0,0 0 0</inkml:trace>
  <inkml:trace contextRef="#ctx0" brushRef="#br0" timeOffset="-123159">14605 241 24956,'30'-30'415,"-5"5"-292,-17 22-27,1 0-12,0 1-45,-1 0-34,-1 1-5,-1 1 6,-1-1-6,0 1 6,0 0 5,0 2-28,1 1 17,0 1 0,0 1 11,1 0-11,-1 1-11,1-1 22,-1 1-22,0 0 22,-2 1-5,1 0-12,-3 1 12,-1 1 22,0 1 11,-1 2 11,-2 2 12,-2 0-34,-4 3 28,-3 1-22,-2-1-6,-1 2 16,-1-2-32,-2 1 10,0-1-16,0-1 10,1 0-10,1-3 5,1-1 0,3-2-22,1-2 17,2-1-12,2-2 6,2-1 6,2-2-6,1 0 5,0-2 68,1 1 17,2-1 22,0 0 39,2 0 11,1 0 1,1 0-1,4 0-27,2 0-29,3-1-44,4-1-1,2-2-27,2 0 5,1-1 11,2 1-22,0-1-22,3 1 11,1 1-17,1 0 0,0 1 17,-1 0-17,-1 1 11,-2-1-6,-1 2-5,-2-2 23,-3 2-29,-3-1-11,-4 0-22,-4 1-50,-3 0-29,-4 0-67,-1 0-364,-2 0 241,-2 0 12,-2 1-68,-2 2-141,-2 2-251,-3 0-358,-1 0-679,-1 1-1450,1-2-5662,0 0 8905,3-1 0,5-2 0,2-1 0</inkml:trace>
  <inkml:trace contextRef="#ctx0" brushRef="#br0" timeOffset="-126684">12196 285 23355,'17'34'341,"-5"-2"-223,-13-16-6,-2 1 5,0 3 23,0 0 6,-1 1-6,0 1-11,-1 1-23,-1 0-22,0 0 0,0 0-11,0-1-23,0 1 6,0-1-16,0-1-1,1 1-28,1-3 0,0-1 0,2-1-22,-1-3 34,2 0-18,0-3 6,0-1-5,1-2-6,0-1 6,0 0-1,0-1 12,0 0-17,0-1 11,0 1 0,0 0-22,0 0 11,0-1-22,0 0-45,0-1-23,0 0-56,0 0-78,0 0-106,0-1-208,0 0-246,0 0-404,1-1-536,-1 0-752,0 1-918,0-2-4632,0 1 8026,0 0 0,0-1 0,0-1 0</inkml:trace>
  <inkml:trace contextRef="#ctx0" brushRef="#br0" timeOffset="-126063">12613 328 23371,'2'-15'202,"-4"6"-146,-8 21-17,-3 1-33,1 3 22,-2 1-6,0 2 1,0 0-1,0 2 12,-1 0-12,0 2 17,1 1-16,-2 1 5,1 0-6,-2 2 0,1 0 23,1 0-28,2 0-6,1 0 0,2-2-16,1 2 16,3-3 6,1-1-12,3-2 7,0-2-1,2-1 6,2-2 5,2-2 23,2-2 22,4-1 11,1-2 23,3-1 22,2-2 1,1-1-7,2-2-10,-1-1-51,1-1 11,0 0-17,-1-1 6,1-2-17,-2 0 6,0-2 6,-3-1 21,0 0 30,-3 1-7,-3 0 17,-1 0-6,-3-1-10,-1 0-12,0 1 11,-2-2-17,0 1-11,-1-2-5,0 0-17,-1 1 0,-2-2-29,0 2 1,-3-2-22,-1 2-7,0 1 29,-1 0-22,0 0 10,-1 2-16,1-1-11,0 2-6,1-1-23,0 2-16,2 0-51,0 0-10,2 1-52,-2 0 12,2 0-16,-1 2-47,-1 1-54,-1 2-118,-1 3-129,0 0-140,1 1-180,-1 1-313,2 0-448,0 1-555,0-1-991,2 1-3915,1-2 7074,0-2 0,1-4 0,1-1 0</inkml:trace>
  <inkml:trace contextRef="#ctx0" brushRef="#br0" timeOffset="-125501">12941 547 22212,'-32'6'151,"5"0"-100,17 6-1,0 0 17,-1 1 12,1 2 10,0 1-16,1 1 0,1 1-11,0 1-1,1 0-5,2 1-5,0-1-1,1 0-22,2-2 6,1-1-6,1-2 5,0-2 18,0 0 5,2-3 11,1 0 11,3-1 6,1 0 34,1-2 22,1 0 22,2-2-5,0-1-11,2-2-29,1-1-44,1-1 11,1-1-11,-1-2 0,2-3 22,0 0 11,-1-1-5,0-2 0,-1 1-23,-1-2 1,-2-1-7,1 0 7,-3-1 5,0-1-5,0-2-1,-3 0 1,1-1 16,-3 0 0,0-1-5,-3 0-12,-1-1-11,-1 2-33,0 0-17,-3 1-12,-1 0-27,-3 2-12,0 1 6,-1 1-33,0 1-40,-1 3-50,1 1-79,-1 1-101,1 2-67,1 1-38,-1 1-91,1 2-83,0 2-135,0 1-236,0 4-318,1 1-415,1 0-465,1 1-722,2-1-2308,1 0 2666,0-1 2543,1-1 0,0-3 0,0-2 0</inkml:trace>
  <inkml:trace contextRef="#ctx0" brushRef="#br0" timeOffset="-124994">13335 438 22750,'-29'23'168,"3"-1"-95,14-8-23,-1 3 12,0 0-18,0 1-10,0 2-28,2 0 5,2 0-11,0 0 5,3-1 1,1 1 16,3-1 1,0-2 10,2 0 18,0-1-6,2-3 11,2 0 11,2-3 34,1 0 39,0-3 56,1 0 39,1-2 11,1-2 6,1-1-39,3-2-45,1 0-34,3-3-50,2-2-16,1-3-17,2-1-1,0-1 0,0-1 12,-1-3 5,0-1 6,-2-3-6,0 0 17,-3-1 0,-2-1-39,-3 0 33,-3 1-16,-2-1-12,-4 1 12,-1-1-28,-1 0-1,-1 2 6,-3-1 6,-1 2 11,-4 1 0,-1 2-17,-2 0-22,-2 4-28,-1 2-6,-2 1-16,0 2-18,-2 2 18,1 1-18,-1 2-10,-1 0-35,1 0-66,0 0-51,3 0-78,2 2-57,3 0-128,3 2-168,2 0-179,2 1-354,1 1-441,2 1-673,0 1-1143,2 2-4664,1-2 8098,2 1 0,-3-5 0,0-2 0</inkml:trace>
  <inkml:trace contextRef="#ctx0" brushRef="#br0" timeOffset="-104640">4138 1774 23153,'63'-8'62,"-11"2"-57,-40 5-16,1 0-39,-2 1-57,1 0-94,-2 0-158,0 0-230,-1 0-391,0 0-386,-1 0-539,-1 1-638,0 0-251,-1 1-3782,-1 0 6576,0-1 0,-3 0 0,-1-1 0</inkml:trace>
  <inkml:trace contextRef="#ctx0" brushRef="#br0" timeOffset="-104376">4182 1971 7845,'-1'-12'1311,"0"3"-561,1 9 7898,0 0-7925,12 9-56,-6-6-68,9 8-107,-7-10-122,0 0-84,1 0-113,0-1-72,2 2-23,0-2-55,0 1-40,1 0-39,0 1-101,1 0-168,-2 0-285,0 0-375,-2 1-551,0 1-771,-1-1-762,-1 1-4196,-2-1 7265,0 0 0,-2-2 0,-2 0 0</inkml:trace>
  <inkml:trace contextRef="#ctx0" brushRef="#br0" timeOffset="-103784">4927 1467 23797,'9'-26'6,"-1"6"5,-6 25 0,-1 1 17,0 1 11,0 2 6,-1 1 17,0 1-29,1 2 18,-1 2-18,0 1 1,0 2 11,0 2-12,0 1-5,0 2-5,0 1-7,0 1-10,0 1 0,-1 0 10,-1-1-16,-2 1 0,-1 0 0,1-1 0,-2-1 6,2-2 0,-1-1-1,0-2-5,2-2 11,-1-2-11,1-1 0,1-3 0,0-1-11,1-2-6,1-2 6,0-1-6,0-2-39,0 0-28,0-2-39,0 0-56,0 0-1821,0 0 846,1-1-665,1-1-1520,1-2-6492,1 0 9406,-1-1 0,0 2 0,-2 1 1</inkml:trace>
  <inkml:trace contextRef="#ctx0" brushRef="#br0" timeOffset="-103276">5255 1445 12970,'4'0'3831,"-2"1"-2845,-2-1 1865,0 0-2661,-64 29-636,38-16 659,-50 24 69,55-24-114,0 0 11,2 0-22,2-1-17,2-1-39,1 0 443,2-1-516,3-1 41,1-1-53,3 0-10,0-1-12,1 0 29,1 0 10,0-1 35,1 0 21,1 0 1,1 1 5,0 0-11,0 0 0,0-1-22,0 1-1,0-1-22,0 1-22,0-1 22,0 1 1,0-1-7,0 0 6,0 0 6,2-1-17,-1 1 17,2-2 22,-1 2 0,1-2 23,0 2 39,1-2 39,1 2-11,0-1 5,3 0-5,1 0-51,1 0 17,2 0-22,2-2-28,0 1-17,3-1-22,0 2-18,0-2-10,0 1 16,-2 1-16,-2 0 0,-1 1-6,-2 0 11,0 0-17,-2-1 1,-1 2-12,-1-1-17,-2 0-11,1-1-55,-3 1-85,1-1-123,-2 0-135,0 1-117,-1 0-173,0 0-209,-1 0-441,0 1-650,-2-2-1026,0 1-4944,-1-2 8003,2 0 0,1-2 0,0-1 0</inkml:trace>
  <inkml:trace contextRef="#ctx0" brushRef="#br0" timeOffset="-102868">5299 1796 24161,'9'32'314,"-3"-3"-258,-11-11-6,-1 0-5,0 2-17,0 0-6,-1 1 6,1 1-11,-1 0 0,1 1 0,0 0-23,0-2 0,1-1 6,1-1 6,0-3 5,1-1 6,1-2-17,0-3 0,0-2 6,1-2-1,0-2 18,1-1 27,0-1 73,0-2-207,0-4-112,0 0-101,0-4-151,0-1-190,1-1-325,0-2-528,3 0-861,0-1-1362,1-2-4468,-1 2 8182,0 0 0,-2 7 0,0 2 0</inkml:trace>
  <inkml:trace contextRef="#ctx0" brushRef="#br0" timeOffset="-102510">5277 1839 13536,'-2'-5'7175,"0"1"-6739,2 4 1032,0 0-1204,23-45-24,-12 32-16,18-35-33,-17 43-34,-1 1-45,2 0-23,-1 1-38,0 1-7,1 1-10,-1 0-23,0 1 12,-1 0-18,-1 1 6,0 2 6,-1 2 6,-2 3 5,1 0 16,-3 2 18,1 2 5,-3 0 12,1 2-1,-3 0-11,1 0-11,-2-1 6,-2 0-12,-1 0-16,-2-1 16,-2 0-5,-3 0-17,-2-2-6,-1 0-5,-2-2-6,-1-1 1,-1-1-1,1-1-34,-1-1-33,0-3-22,1 1-23,1-2-28,2 0-22,2-1-34,1 0-67,3-2-145,2 1-292,3-1-314,1 0-274,1 1-285,4 0-522,2-2-890,4 0-4705,2 1 7679,-1-1 0,-4 3 0,-3-1 0</inkml:trace>
  <inkml:trace contextRef="#ctx0" brushRef="#br0" timeOffset="-101662">6022 1358 23623,'-8'21'700,"-1"1"-498,0-4-34,-2 1-62,0 2-22,0 2-22,-1 2-12,0 1-5,0 2-34,-1 1 29,-1 1-18,-2 1 6,1 1 11,-3 0-44,0 1 27,0-1 6,-1 0-11,0 0 11,2-2-23,0-3-5,3-2 0,1-2 12,3-1-7,0-2 1,1-2-1,1-1 35,1-1-1,1-2 17,1-1 0,1-1-5,1-2-6,1 0-12,0-3-5,1-1-5,0-1-1,0-1-16,1 0-1,0-2 1,0 0-6,0-2-51,0 0-49,1 0-80,1 0-134,0 1-240,1-1-488,0 1-907,0-1-2067,1 0-4941,-1 0 8957,0-1 0,-2 1 0,0-1 0</inkml:trace>
  <inkml:trace contextRef="#ctx0" brushRef="#br0" timeOffset="-100406">6087 1708 21287,'17'-32'740,"-2"5"-538,-6 24 0,1-2 5,2 0 17,1 0 11,0 0-22,1 0-23,0 1-27,1 0-23,0 0-17,1-1-17,0 2-33,-1 0-28,1 1-6,-3 1-11,-2 0-22,-1 1-6,-3 2-6,-2 1 0,-1 3 34,-2 2 28,-1 3 12,-1 1 4,-3 2 1,-2 1-11,-4 2-12,-3 1 6,-1 1-17,-1 0-11,-2 2-5,-1-1-1,1 1 1,-1 0-7,0-1-4,1 0-1,0-1 0,1 0 6,1-1-12,0-1-10,0-1 10,1-1-5,0 0 6,2-2 22,1 0-22,2-3-6,2-1 16,1-2-16,2-1 0,2-2 12,0 0 16,1-2 16,1 0 57,1-1 34,2 0 0,2 0-35,3-1-4,1 0-24,4-2-4,1 1 21,2-3-16,2 1 17,-1-1-1,3 1 12,0-2-6,2 0-5,1 1-23,4-2-28,0 2-16,2-1-7,-1 1 1,-2 0 11,-2 1-5,-3 0-7,-3 1-10,-3 1 0,-2 0-18,-3 0-4,-2 1-18,-3-1-28,-2 1-50,-2 0-89,-1 0-4169,-1 0 1223,-1 3-5529,-1-2 8676,1 3 0,-1-3 0,2 0 0</inkml:trace>
  <inkml:trace contextRef="#ctx0" brushRef="#br0" timeOffset="-99635">6854 1598 25040,'2'-19'606,"0"3"-556,-2 16-84,0 0 34,0 2 12,0 3-1,0 3 11,-1 2-5,-1 3 11,0 3 6,-1 2-1,0 1 1,1 2-6,-2 0-17,0 1 6,-1 1 0,-1 1-12,0 0 12,-2 0 0,1 0-6,-2 0 6,1 0-6,0-1-5,0 0-1,0 0 18,1-1-1,0-1-11,0-1-5,2 0-23,-2-1-11,1 0 34,1-3-18,0-3 24,2-3-12,1-3 22,1-2 28,0-3 34,1-2 958,0 0-1014,0-1 6,-1-1 5,0-2-11,-2-1 11,2-1-22,-2 0 0,1-2-12,-2 0-5,1 1 17,-1-2-23,-1 1 6,-1-1 12,0-1-18,0 1 12,-2-1-12,0 0 0,-1 1-16,0 0 16,-1 0-16,0 0 5,-1 0-5,0 1 16,0-1-5,0 1-6,2 1-16,1 1-74,1 1-38,2 0-130,1 2-184,0 1-303,2 0-297,1 2-363,-1 0-903,2 0-1483,0 0-4925,-1 2 8733,1 0 0,-1-1 0,1 1 0</inkml:trace>
  <inkml:trace contextRef="#ctx0" brushRef="#br0" timeOffset="-99142">6788 1576 24133,'50'-18'257,"-1"-1"1,37-14-107,-57 23-5,2-1-28,1 1-40,4-1-5,1 0-40,0 1 1,1 0-17,-2 1-6,0 1-5,-2 1-34,-1-1 22,-2 2-5,-1 0 0,0 0 22,-2 1-22,1 0 5,-4 1 0,-1 0-5,-4 0-11,-2 2-29,-3 0-27,-4 1-101,-1 1-101,-3 0-140,-1 0-224,-2 0-230,-3 1-353,0 2-498,-1 1-1008,-1 3-4834,-2-1 7567,0 1 0,0-4 0,1 0 0</inkml:trace>
  <inkml:trace contextRef="#ctx0" brushRef="#br0" timeOffset="-98585">7095 1708 25236,'12'-24'-28,"-2"6"6,-10 18 16,0 2 12,0 1 5,0 1 0,0 1 0,0 2-11,0 0 6,0 2 11,0 2 5,0 1 17,0 2 6,-1 0 12,0 3-7,-3 1 12,0 2-12,-2 2-5,-2 0-6,0 2-11,0 1-5,-1-1-7,-1 1-10,0-1-6,1-1 11,0-1-11,0-1-5,1-3-12,0-1 0,3-3 0,-1-1 12,3-5 5,0-1-6,2-3 6,0-1 11,0-1 12,1-1-197,0-1-23,0-1-94,1-1-134,1-2-158,0 0-229,1-1-398,1 1-761,1-3-1614,1 2-4935,-1-2 8520,0 2 0,-2 2 0,-1 2 0</inkml:trace>
  <inkml:trace contextRef="#ctx0" brushRef="#br0" timeOffset="-98048">7314 1686 15648,'0'4'3932,"0"-1"-2919,0-3 1625,0 0-2559,-15 11 44,6-5-22,-12 9 22,10-7 11,-1 0-10,1 0 10,-3 0-16,1 1-29,-4 1-33,-1 1-28,-4 1-5,-1 0-12,-1 2-28,0-1 23,0 2-12,2-1 17,1-1 17,4 0-33,1-3 5,5-1-17,2-2-11,2-1-6,4-2 6,1-1 17,1-1 28,3 0 56,1-1 27,5 0-10,1 0-6,4 0-34,0-1-10,3 0-7,0 0 6,0 1-11,-2-1-11,0 2 0,-2 1 5,0 1-16,-1 1 0,0 0-6,-1 1-12,1 1 35,0 1 5,0 1 0,0 1 5,-1 0-10,-1 1-1,-1-1 6,-1 0 0,-1 0-11,-1 0-6,-1 0-5,-1 1-6,0-2 5,-1 0 18,1-2-23,0 0 5,0-2 29,0-1-12,0 0 18,0-2-7,1 0-27,-1-2-51,0 0-61,-1 0-90,-1 0-2425,0 0 873,-5 0-1266,0 0-4827,-4 0 7841,2 0 0,2 0 0,3 0 0</inkml:trace>
  <inkml:trace contextRef="#ctx0" brushRef="#br0" timeOffset="-97614">7379 1971 25141,'21'19'281,"-4"0"-197,-16-7-23,1 1-16,-2 0-6,1 0 0,0 0-5,-1 0 0,1-1-6,-1 0-12,0-1 12,0-1-5,1 0-12,-1 0 6,0-1 5,0-1-11,0-1 1,0-1-24,1-2-4,-1-1-18,1 0-22,-1 0-56,1-1-78,0 0-80,-1-1-111,1 0-162,-1 0-2734,1-1 0,-1 0 0</inkml:trace>
  <inkml:trace contextRef="#ctx0" brushRef="#br0" timeOffset="-96924">7423 1817 24363,'18'4'291,"-3"-2"-185,-11-5-11,0 0 6,-2 0 11,0 0 23,0 0-1,-2 1-5,1-1-17,-1 1-28,0 1-22,0 0 0,0 1-29,-1 0 29,-1 0 22,0 0-11,-1 0 27,1 0-10,0 0-28,0 0-1,0 0-61,2 0-386,-1 0-96,1 1-482,0 2-1276,0 3-5540,0 1 7780,0-1 0,0-3 0,0-1 0</inkml:trace>
  <inkml:trace contextRef="#ctx0" brushRef="#br0" timeOffset="-86556">2321 1620 21483,'2'20'258,"0"-3"-180,3-9 12,0 0 11,3 0-6,-1-1 12,1-1 16,1-1 1,0 0-1,1-1 17,0 0-11,0-2-1,1 2 7,0-3 10,1 1-33,-1-2-28,1 0-5,0 0-23,-1 0 22,-1 0 6,0 0 39,-3-1 23,-1-1 22,0 0 6,-3-2-12,1 1-28,-1-2-33,0 1-28,0-3-11,0 0-6,0-3-28,1 0 0,-1 0-17,1-1-17,-2 0 23,1 0 5,-1-1-5,0 1 11,0 0 6,-1-1 11,0 1 16,0-1 12,-1 0-11,0 1 17,0-1 5,0 2 28,0 1-6,0 1-5,-1 2-17,0 1-28,0 2-11,-1 0-12,0 1-27,0 2-23,0 0-5,-1 0-18,1 0 7,-1 0 22,0 0-12,-1 1 6,-1 1-5,0 1 0,0 1 16,0 0 6,1 0-11,0 1-12,0-1 12,1 3 11,-2-1-17,0 2 17,-1 0 6,1 1-12,0 1 12,-1 1 22,1 0-22,1 0-1,0 1 1,1 1-1,1 2 1,-1 0-6,1 0 6,1 2-23,0-1 17,0 0-6,1-1 6,0 1 0,0-1-5,0 0 5,1 0-6,0 1 12,2-1-12,1 1 6,1-1 6,0 1-6,1 0 0,-1 0 11,1-1-22,0 0-6,-1 1 17,0-2 5,-2 1-5,1 0 17,-2-1-11,1 0-12,-2 0 12,2 1 11,-1-1-6,0 1 0,1 1 6,-1 0-6,0-1-5,-1 0 10,0-1-4,-1 0-1,1 0 17,-1-2-6,1 1 23,-1-2-6,0-1 23,0-1 22,0-2 33,0-1 40,0 0 22,-2-2 1,-1 0-18,-1 0-39,-2 0-28,-1-2-16,-1 0-40,-2-1 0,-2-1-16,1 0-12,-1 0 0,2 0-28,2-1-39,2 0-117,3-1-214,2 1-335,0 0-1608,1 0 486,2 1-843,2 0-4489,2 1 7176,1 0 0,-3-1 0,-1 1 0</inkml:trace>
  <inkml:trace contextRef="#ctx0" brushRef="#br0" timeOffset="-86106">2890 1774 23887,'19'-17'352,"-3"3"-234,-6 11-12,1 0 1,1 0-1,0-1 1,1 0-7,0-1-16,0 1-33,0 0-23,0 1-11,-1 0-6,0 0-11,-1 1-6,-1 0-22,-2 1-17,0 1-5,-1 0-45,0 0-56,0 0-107,-1 2-140,0 0-178,0 2-197,-1 1-303,0 1-419,0 0-550,-2 1-918,-1 1-2240,-1 0 1030,-1-1 4173,0 0 0,0-4 0,0-1 0</inkml:trace>
  <inkml:trace contextRef="#ctx0" brushRef="#br0" timeOffset="-85735">2912 1949 6283,'-12'-1'2598,"2"0"-1461,10 1 7248,0 0-7662,-8 9-23,5-7-67,-5 7-17,10-9 16,0 0 24,2 0 11,1 0-124,3 0-129,2-2-134,4-1-89,3-2-46,4-2-44,1 0-45,2 0-17,-1-1-5,-1 3-23,-1-1-5,-1 3-6,-3 0-28,0 3-23,-4-1-49,0 1-96,-3 0-124,-1 0-178,-3 1-191,-2 1-174,-1 3-229,-2 0-509,-1 2-1071,-3 2-4559,-1-1 7231,-1 1 0,2-5 0,1-1 0</inkml:trace>
  <inkml:trace contextRef="#ctx0" brushRef="#br0" timeOffset="-84932">3635 1467 26413,'-3'33'117,"-1"-2"-77,3-15-12,-1 2 16,0 0-16,1 2 6,-1 0 11,1 0 0,-1 0-12,1 0 12,0 0 5,0 0 12,0 0 0,0 0-6,0 0-6,0 1-11,1-1-5,-2 1 5,2-1-22,-1 0 11,1-1-11,0-1 5,0 0 0,0-2-22,0-1 12,0-1-7,0-1 6,0-1 12,0-2 5,0 0-6,0-2 1,0 0-7,0 0 12,0-1 0,0-2-5,0 1-12,-2 0-22,2-2-6,-1 0 0,0 1 12,1-2-1,0 1-11,0-1 6,0 0-6,0 0 0,1 0 1,1 0-18,1-1-16,0 0-40,0 0-33,-1 0-45,1 0-101,0-1-140,-1 1-280,1-1-582,-1 0-1194,-1 1-5225,0 0 7690,0 0 0,-1-1 0,0 0 0</inkml:trace>
  <inkml:trace contextRef="#ctx0" brushRef="#br0" timeOffset="-67177">8386 1752 21965,'18'-8'242,"-2"1"-192,-4 6-22,1-1-11,2-1-17,1 1 0,2-1 11,2 1-5,1-1-6,0-1 11,2 1-17,-1 0-5,1-2 17,-1 2-1,1-1-16,-2 0-11,1 1-12,-2-1-33,-2 2-46,-2-1-49,-4 1-90,-3 2-101,-3-1-84,-2 1-67,-1 0-50,-2 0-741,-1 0 433,0 2-230,0 2-258,-1 1-269,-1 2-291,-1 0-218,-1 0-1692,0 0 3820,1-2 0,1-2 0,1-2 0</inkml:trace>
  <inkml:trace contextRef="#ctx0" brushRef="#br0" timeOffset="-66833">8496 1927 21590,'8'0'734,"3"-1"-605,8-2-17,2-1-11,2 1-6,2 0 0,-1 0-11,1 1-28,-1 0-5,0 1-29,-1 0-11,1 1 0,-2 0-22,0 0-28,-1 0-73,-1 0-101,-2 1-145,-1 1-259,-2 1-380,0 0-554,-4 1-667,0 0-801,-2-1-3977,-2 0 6996,-1-1 0,-4 0 0,0-2 0</inkml:trace>
  <inkml:trace contextRef="#ctx0" brushRef="#br0" timeOffset="-46696">14780 1511 20638,'34'3'336,"-5"0"-258,-18-4 1,2-1 10,0 0 6,1 0-16,2 0-23,0-2-17,0 1-17,1-1-27,-1 0-1,0 1-44,-1 1-62,0 0-90,-3 1-162,-1 0-274,-2 1-370,-2 0-415,-2 0-420,-3 2-526,-1 1-448,-1 3-2118,-2-1 4935,1 1 0,-2-3 0,2-1 0</inkml:trace>
  <inkml:trace contextRef="#ctx0" brushRef="#br0" timeOffset="-46436">14802 1730 11872,'-5'-4'2241,"1"1"-1457,4 3 5702,0 0-6363,42-1-67,-22-1-23,35 0-61,-31-2-50,-1 1-90,0 1-151,-3 1-291,-1 0-538,-2 1-931,-2 0-1125,-2 0-4357,-3 1 7561,-3 0 0,-3 1 0,-2-2 0</inkml:trace>
  <inkml:trace contextRef="#ctx0" brushRef="#br0" timeOffset="-45202">15722 1226 21635,'27'-32'291,"-7"6"-246,-28 24-6,0 0 6,-4 1 5,0 1 18,-2 0 22,-1 0-1,-2 0-16,-1 0 0,0 0-28,-1 3-17,0 0-12,-1 1 1,1 2-22,1-1 10,1 2-5,1 0-11,2 0 11,0 1 17,2 0 0,1 0-6,1-1 6,2 1-6,2-1 6,0 1 11,3-1 0,0-1 16,1 1-4,2-1 16,0 1 5,0-1-5,0 1 11,0-1-5,0 1 11,0-1 0,2 1-1,1 0-10,2-1-6,0 1 0,1-2-11,1 2 16,0-1 7,3 1-7,0-1 1,2 0-1,1 0-21,1-1 4,1 0-10,-1 0-17,2 1 0,-2-2-6,1 1-6,-2-1-5,0 1 6,-3 1 5,0-1-11,-2 0 23,-1 0-18,-1 1 1,0 0-1,-1-1-5,-1 1 6,0 0 0,-2 0-6,0 1 5,-1 1 6,0 1 6,-1 0 0,0 1 11,-1 2 6,-1 2-6,-2 1-6,-1 3 17,-2-1-11,-1 1 6,0 0-6,0-1-17,-1 0 0,-1-1-5,1-2-1,0-1-10,0 0-1,1-1 23,1-2 0,1 0 0,1-3 27,0 0-32,1-2 4,1 0 1,0-1-22,1-1 16,1-1 0,1 0 0,0-1 40,-1 0-35,0-1 18,0 0 5,0 0-11,-2 0 11,-1 0-16,-1 1-6,-3-1 5,0 0 0,-1 0-10,-1 0-1,0 0-6,-1 0-10,1 0-12,0-1 17,0-1 6,0-1-6,1-1 11,1 0 6,0-1-1,1 0 12,1-1 12,1 0-1,0-1 11,1 0-5,2 0 0,1-1-23,1 0 1,0-2-12,1 0-6,2-1 18,2-1-23,2-1 11,2 0-11,0-2 11,2 0-5,-1-1 5,2-2 23,0 1-18,0 1 24,1-1 5,0 2-11,1 0 5,1 0 6,-1 0-17,1 0 22,0 1 23,-2-1-6,1 0 0,-2 0 0,0-1-5,0-1-23,0-1 6,1-1 5,1 1-33,-1 0 17,1-1-12,-1 1-11,0 0 1,0 1-1,-2 0-6,-2 2-5,-1 2 6,-2 2-23,-2 2-22,-1 4-73,-1 0-106,-1 4-85,-1 0-375,0 1 314,0 3-50,0 2-130,0 5-150,0 1-225,0 2-268,-1 0-538,0 2-706,1 0-650,0 1-4682,0-3 7763,1-2 0,-1-5 0,1-3 0</inkml:trace>
  <inkml:trace contextRef="#ctx0" brushRef="#br0" timeOffset="-44452">16160 1336 24402,'9'-35'319,"-1"7"-313,-9 28-18,0 0-49,-1 0 50,-1 0 5,-2 2 6,-2 2 28,-5 5-22,-2 1-12,-3 3 12,-2 2 5,0 2-6,0 1 7,1 0-1,0 1 6,2 0 5,0 2 0,0 0 18,1 2-40,0 0 22,1 1-11,0 0 0,1-1 12,2 0-23,0-2 5,2-2-5,2-2 12,1-2-12,2 0 5,2-4 1,2 0 5,0-2 11,1 0 6,2-1-11,2-1 6,2 0 16,2 0 6,3-2-1,2 1 7,3-3-12,3 0-11,3-2-6,1-1 6,2 0-11,-1 0 11,0 0 6,-2-1-17,-1-2 28,-3 0 5,-1 0 18,-2-1 10,-1 1 23,-2-2 11,-1 0 22,-1 0-16,-2 0-34,0-2-6,0 1-39,-1-2 17,1 0-11,-1-1 0,0 0 0,1 0-12,-2-2 18,1 0-6,-2 0 11,1-2-6,-1 0 6,0-2-11,0 0-6,0-2 11,-1 0-10,1 0-12,-1 0-17,-2-1 6,1 1 5,-1 0 23,-1 2 11,1 0 0,-2 2 0,0 0 0,-1 1-6,0 0-22,0 1-11,-2 0-6,0 1-16,-2 2-1,-2 0-33,-1 2-23,-1 1-39,-1 0-55,0 2-57,-1 1-90,0 1-105,-1 3-141,-2 3-253,-1 3-452,0 2-852,-1 3-1871,1 1-4979,2-1 8956,2-2 0,5-5 0,3-3 0</inkml:trace>
  <inkml:trace contextRef="#ctx0" brushRef="#br0" timeOffset="-48560">13685 1423 22195,'-6'-28'409,"1"6"-409,5 22-313,0 0 346,0 2 29,0 2 11,-1 3 22,0 0 28,0 5-5,-1 1 22,0 2-6,-1 4-28,0 0 29,1 5-18,0 0-16,0 2 0,-1 0-11,2 2-1,-2-1-5,1 2 11,-1-2-11,-1 2-11,1-2-6,-2 1-11,0-2-16,0 0-1,1-3 6,1 0-12,0-3 1,1-1-1,0-2-10,0-2-12,1-1 6,0-1-12,1-2 18,0-1 5,0-2-11,0 0-6,0 0 0,0-1 6,0 0-6,0 0 6,0-1-12,0 1-21,0 0 21,1-1-5,-1-1-11,0 0-6,0-2 6,0 0 0,0-1 5,1 0 23,-1-2-655,1 0 134,0 0-348,-1-2-644,3-1-1063,-2-2-1312,4-3-4502,-1 0 8373,1 0 0,-2 5 0,-1 0 0</inkml:trace>
  <inkml:trace contextRef="#ctx0" brushRef="#br0" timeOffset="-48007">14123 1401 20089,'-39'1'448,"2"3"-358,13 9-34,-1 1-28,0 1-17,-1 0 11,0 1-11,1 2-5,0 0 5,-1 2 6,0 0-6,-1 2-11,0 2 0,-1-1-11,2-1-6,1-1 6,3-2 5,5-3-16,3-3-12,5-2 6,3-3-5,3-3 16,2 0 39,0-2 23,1-1 50,0 0 23,1 0 16,0-1 1,1-1-29,1 1-16,1-1-34,-1 1-17,-1-1-11,1 0-6,-1 0-10,1 2 21,1-2 6,1 3 23,0-1 11,4 1 0,2 1-1,3 1-21,1 0 5,3 1-23,1 0 7,1 0-7,0 2 7,-1-1 16,-2 1 17,-1 2-6,-1 0 12,0 0 5,-2 1-12,1 0 7,-1 0-6,-1-1-12,1 0-16,-1 0 5,1 0-10,-1-1-7,-1-1 6,0-1-11,-1 0-5,0-2-1,-2-1-22,-1-1-22,0-1-57,-1 0-61,-1 0-106,1-1-129,-1 0-208,0 0-347,-1 0-537,1 0-796,-3 1-913,1 0-4632,-1 0 7808,0-1 0,-1 0 0,-1-1 0</inkml:trace>
  <inkml:trace contextRef="#ctx0" brushRef="#br0" timeOffset="-47583">14277 1774 20895,'-33'57'941,"7"-9"-722,21-36-23,1-2-16,1 2 21,0 1-5,0 0-5,0 1-12,1-1-17,0 0-33,1 1-17,0 0-6,1 1-44,0-1-6,0 1 6,0-1-40,-1 0 28,1-1-5,0 0-22,0 0-1,0-2-11,0 1 0,0-1 6,0-1 0,0 0-11,0-1-1,0-2-16,-1-2 28,1 0-28,-1-2-1,1 0 7,-1-1-51,0-1 0,-1 0-34,1 1-55,-1-1-51,1 0-79,0 0-117,-1 0-140,1 0-202,-1 0-257,1-1-325,0 1-8515,0-1 8895,2-2 1,-1 2 0,1-2 0</inkml:trace>
  <inkml:trace contextRef="#ctx0" brushRef="#br0" timeOffset="-47132">14189 1752 11648,'-6'-4'3288,"1"2"-2347,5 2 4537,0 0-5372,30-24-44,-19 18-18,23-17-4,-24 23-18,1 0-5,-1 0 0,0 2-6,0 2-6,0 1 12,0 0-6,-1 0-11,-1 1 12,2 0-1,-3 0-6,0 0 23,-1 0-16,-1 1 4,-1-2 1,-1 2 17,-1 0-6,-1 1 0,1 0-6,-2 0-11,0 1 6,0 1 0,0 1 5,0-1-10,0 0 10,0-2-16,0 0 5,-2-2 6,2-1 11,-2-2 17,1-1 28,-1-1 5,-1 1-10,-1 0-29,-1 0-39,-1-1-39,-3 0-23,1 0-22,-3-1-51,1 0-78,-1 0-78,2 0-101,0 0-118,1-1-145,1 0-302,1-1-646,2 1-850,2-2-264,1 3-3819,0-1 6536,3 1 0,-2 0 0,2 0 0</inkml:trace>
  <inkml:trace contextRef="#ctx0" brushRef="#br0" timeOffset="-66223">9547 1336 23971,'8'-26'207,"-2"6"-218,-6 20-29,0 0 24,0 1 32,0 2-16,0 2 17,2 3 6,0 2-7,0 3 7,1 2 10,-1 2 1,-1 2 16,0 1 6,-1 2 6,0 1-6,0 0-6,-1 1 6,-1 2-16,-1-1 4,-1 2-10,-1-1-17,0 1-6,0-2 6,2-1 5,-1-3-27,1-1 10,1-4-5,1-2-17,0-2 29,1-2-12,0-2-12,0-1 12,0-2-5,0 0-1,0-2 6,0-1-11,0-1-6,0 0 12,1 0-7,-1 1 1,1-2-39,1 0-12,-2 0-44,2 1-51,0-1-67,1 1-123,-1-1-163,1 1-218,0-1-409,0 1-717,1-1-846,1 1-1752,0-1-2186,0 0 6638,-1 0 0,-2 0 0,0 0 0</inkml:trace>
  <inkml:trace contextRef="#ctx0" brushRef="#br0" timeOffset="-65745">9897 1314 21495,'-34'19'162,"1"1"-134,11-7 6,-4 2-23,1 0 6,-2 2-1,1 1-27,-2 0 17,2-1 5,0 2-5,2-1-6,1 1 0,3-2-12,2 1-10,2-1 5,4-2-11,3-1 0,3-3 11,3 0 45,1-2 68,2-2 111,2 0 96,1-1 61,4-2-6,3-1-66,4-1-80,2 0-88,4-2-40,1 1-34,1-1-28,1 0 6,0 1-33,-2 1-6,-2 1-1,-2 1 7,-2 1-12,-3 2 23,-2-1-12,-2 2-5,-1 1 11,-2-1 11,-1 2 0,0-1 0,-2 1 1,1 0-12,-1 0 0,1-2 11,-1 0 0,1-1-5,0-1 5,0-1 6,0-1-1,0 0 12,0-2-5,1 0-23,0-1-23,1 0-111,0-1-202,1 0-398,0 1-762,1-1-1607,1 0-5163,0 0 8266,-2 0 0,-3 0 0,-1 0 0</inkml:trace>
  <inkml:trace contextRef="#ctx0" brushRef="#br0" timeOffset="-65283">10116 1620 22543,'-26'25'565,"5"-4"-380,20-13 5,-1 0-16,2 3-28,-1-1-23,1 1-39,0 1-11,0 0-23,0 0-11,0 1-5,0 1-1,0 1 1,0-1 0,0 1-12,0 0 0,0-1-10,0 0-1,0 0-11,0-2 0,0 1 5,0-2 7,0-1-1,1-2 0,-1-1 11,1-1-10,-1-2 16,1-2 16,-1-2 68,1 0-6139,0 0 3776,-1 0-505,1-1-4301,-1-1 7057,0 1 0,1 0 0,-1 1 0</inkml:trace>
  <inkml:trace contextRef="#ctx0" brushRef="#br0" timeOffset="-64905">10029 1664 13037,'-2'-3'3647,"0"0"-2807,2 3 2733,0 0-3349,47-43-17,-30 31-16,37-32 10,-42 44-4,1 0-23,0 0-6,2 0-40,-1 0-16,1 1-28,-1 2-39,-1 2-6,-1 1-22,0 2-6,-3 1 23,-1 0 28,-2 2 33,-3-1 28,-1 2 62,-1-1 16,-2-1-5,-2-1-16,-2-1-46,-5 0-44,-1 0-18,-3 0-4,-3 0-18,-3-2 0,-1 1 12,1-2 0,-1-1-1,1-2-5,1-1 6,2-1-34,2 0 11,3-1-33,2 0-23,3-3-45,2 1-100,2 0-152,2 0-251,0 1-219,1-1-203,3 1-301,2-2-492,3 0-1122,5 1-4884,0-1 7786,-1 1 0,-5 2 0,-4 0 0</inkml:trace>
  <inkml:trace contextRef="#ctx0" brushRef="#br0" timeOffset="-64339">10883 1182 24620,'4'36'398,"-2"-2"-236,-9-10-22,-2 1-16,-3 4-18,-1 2-22,-2 3-22,-3 2-12,-1 4-451,-3 2 446,-2 4-11,-2 1 5,-1 0-22,-2-1-6,3-3 11,-1-1 1,4-5-7,1-2 7,3-3 10,2-3 7,3-4 16,2-3 16,1-3-10,2-3 440,1-4-440,1-1-29,2-3 6,1-2-5,1-1-12,2-3 1,0 0-6,1-2-807,0 1 404,1-1-102,1 0-162,1 0-229,0 0-522,2 0-1135,0 0-2551,2 0-3476,-1 0 8563,-1 0 0,-2 0 0,-1 0 0</inkml:trace>
  <inkml:trace contextRef="#ctx0" brushRef="#br0" timeOffset="-63341">11145 1642 24172,'-14'-15'6,"-2"2"-1,1 14 1,-4 2 0,1 1-12,-4 2 17,1 1 6,-1-1-11,0 2 10,2-2-16,0 1 0,4-1 12,-1 1-7,5-1-10,0 1 5,3-1-6,1 1-5,1-1-17,2 0-11,0 0-1,2 1 1,0 0 22,1 0-5,0 1 11,1-1 0,0 1-1,1 0 7,0 0 5,0 0 11,1 0 0,1 0 12,2 0 21,1-1 24,2 1 38,1-2 23,0 0-6,2 0 6,2-1-12,1 0-21,0-1-12,2 1-23,-1 0-16,0 0-17,0-1-6,-1 1 1,0 0-23,-2 1 0,0 0 5,-2 0-10,-1 1 22,-1 0-12,-1 1 1,1 1-1,-2-1 7,1 1-7,0-1 12,0 1 0,0 1 0,-2 0 11,1 0-6,-1 0-5,-1 0-6,0-1 11,0 0-10,0 0 10,-1-1 7,0 0-7,-1-2-5,0 1-17,-1-2 0,1 1 11,-1-2 17,0 1 17,0-3-6,0 1 17,-1 0 11,-1-1-5,-3 0-6,0 2-23,-3 0-10,-2 0 10,-1-1 12,-1 1-39,0-2-1,-1 0-16,1-2 11,-2 0 0,0 0 11,1 0 1,0-2-35,1-1 34,1 0-5,0-2 11,2 1 5,-1 0 6,1 0 6,2-1 5,0-1 23,2 0-1,0 0-16,2 0 5,1 0 6,2 1-11,-1-2 11,1 1-5,0-1-40,1-1 34,1 0-6,1 0 0,1 0-5,0 0-12,0-1-16,1 1-6,-1 0 28,1 0-28,-1 0 11,1 1 0,0-1 0,-1 1 17,0-1-5,0 1-1,1-2-16,-1 1 16,1-3-5,-1 2 5,2-3-5,-2 1 5,1 1-5,0-1 11,-1 2 45,0-1-45,1 2 6,0 0-6,2-1-34,-1 1 17,2-2 12,0 1 5,2-1-17,1 0 0,1 0 6,1 0 0,1 0-1,0 0-21,0 1-1,-1 1-16,-2 1 27,-1 1-21,-1 2-12,-2 0-28,-2 2-62,-1 1-44,-1 0-34,-1 1-62,1 0-67,-2 0-61,1 0-180,0 1-190,-1 2-230,0 1-420,0 1-817,-1 1-1413,-2 2-4878,-1-2 8514,-1 1 0,2-4 0,0-2 0</inkml:trace>
  <inkml:trace contextRef="#ctx0" brushRef="#br0" timeOffset="-62729">11474 1664 24609,'-22'23'308,"1"-3"-207,5-6-12,-1-1-10,-1 2-12,1 0-22,0 2 0,0-1-17,1 2-12,-1 0-4,2 2-6,0 0-6,2 0 5,0-1 1,1 1 22,3-2-28,0 0 11,4-2-16,0-2-7,2-1 12,1 0 6,2-3-6,0 0 0,0-2 34,1-1 10,2 0 40,2-2 34,2 0 16,2-2-5,2 0 0,2-1-23,2-2-38,1 0-7,3 0-22,0-1 6,-1-1 11,0-3-11,-1 0 17,-2 0-29,0-2 18,-3 1-12,0-2-6,0 0 12,-1-1-17,0 0 11,-1 0 6,2-1-11,-1-1 16,1 0 6,-1-1-22,-1 1 22,-2-1-6,-1 0 1,0 1 10,-2-1 6,-1 1 1,-2 0-12,0 0 0,-2 0-12,0 0-16,-1 1-5,-2-1-6,-2 0 5,-3-1-5,-2 0-12,-3 0-10,-1 0-6,-1 0-23,0 2-16,0 0-40,1 2-112,2 3-89,-1 2-118,1 2-134,0 2-264,-1 4-464,1 2-1071,-1 4-3320,2 2-3412,1-1 9074,3-1 0,2-5 0,3-3 0</inkml:trace>
  <inkml:trace contextRef="#ctx0" brushRef="#br0" timeOffset="-24159">11780 1861 21383,'-21'1'67,"1"1"-28,7 3 6,1 0-12,0-1-16,2 1-6,0-1 1,2 1-12,1-1-6,0 1 0,2 0-16,0 0 5,2 0 6,0 1-6,1-2 0,1 1 6,0 0 0,1-1 33,0 0 12,2 0 44,1 1 40,3-2 28,1 2 22,0-2-11,1 1-28,1-1-34,1 0-28,1 0-16,-1 0-6,0 0-23,-1 0 0,-1-1-10,0 1-12,0 1 16,-1-1 7,0 2-6,0-1-1,0 2 7,-1-1-1,2 2-5,-1 0-6,0 1 6,0 0-11,-1 1 10,1 0-10,-1-1 5,1 1-11,-2-1 23,0 1-7,-2-1 18,1-1 0,-1-1-12,-1-1 6,1 0-11,-1 0-12,0-2 23,-1 0 17,1-1 17,-2-1 72,0 0 1143,0-1-1014,-2 1-106,-2-1-90,-4 0-11,-1 0-17,-3 1-5,-2-1-12,-1 0 6,-1 1-16,1-1-1,2 1-6,0-1-16,4 1 0,0-1-34,4 0-72,2 0-135,0 0-185,3 0-941,-1 0 330,1 2-458,0-1-802,0 2-935,0 0-4145,0 1 7388,0 0 0,0-2 0,0-1 0</inkml:trace>
  <inkml:trace contextRef="#ctx0" brushRef="#br0" timeOffset="-23639">11912 1708 24256,'33'-9'56,"-5"1"-45,-19 3-11,-1 1 0,1 0-33,0 0-18,0 2-38,-1 0-57,-1 1-39,-2 0-111,-1-1-80,0 2-116,-2 0-97,0 0-122,0 0-129,0 2-185,0 1-286,-1 2-403,0 0-420,1 1-235,0-1-2694,0 0 5063,0-1 0,-2-2 0,1-1 0</inkml:trace>
  <inkml:trace contextRef="#ctx0" brushRef="#br0" timeOffset="-23173">12153 1445 23982,'19'32'431,"-3"-5"-313,-13-17-34,-2 1-6,2 0-11,-1 1 6,0 1-6,-1-2 0,0 1 6,0 0-34,0 0 23,-1 0-6,0 0-6,0 0-10,1 0 4,-1 0-16,1 0-16,0-1 33,0-1-39,1-2 5,0 0 0,-1-1-22,2-1 22,-1 0-17,1-2 6,-2-1-33,1 0-41,0-1-82,-2 0-141,1-1-1154,0-1-313,-1 1-1838,0 0-5314,0 0 8916,0 0 0,0-1 0,0 1 0</inkml:trace>
  <inkml:trace contextRef="#ctx0" brushRef="#br0" timeOffset="-21697">12437 1883 20968,'19'-10'639,"-1"3"-421,-3 7-11,3 0-27,1-1-23,2 0-56,1-2-23,1 0-27,2 1 5,0-1-6,0-1-11,0 1-5,1-2-17,-2 2-1,1-1 7,-2 0-1,-1 0-33,-2 1-11,-1 1-1,-2-1 1,-2 2 22,-1 0 5,-1 1 7,-1 0-7,-1 0 6,1 0 17,-2 0-22,0 0-6,-1 0-6,-1 0 1,-2 0 5,0 0 0,0 0 11,-2 0-5,1 0-6,-1 0 11,0 0 0,1 0 0,-1 0 12,0 0-12,0 0 11,-1 0 1,1 0-1,-1 0 6,-1 0 6,-1 0 694,-1 0-779,0-2-10,0 1-18,0-1-16,0 0 17,0-1 10,0 2 29,0-2 6,0 2-7,0-2 1,0 1-6,0-1 1,0 0 16,-2-1 11,0 1 0,-1-2 0,-1 1 23,0-2 5,1 1 11,-2 0 12,0 0 5,0 0 12,0-1 10,0 1 34,0-1-5,0 1 5,1 0 12,-1 0-7,-1 0-10,1 1-12,-3 0-5,1-1-11,-2 1 11,1 0 5,-1 0 0,0 1-16,0 0 11,0 1-12,1 0 1,0 0 11,2 1-17,0 0 5,2 0-10,0 1-18,2-1 1,1 1-129,0 0 95,3 0 5,0 0 1,3 0-6,-1 2-17,1 0 12,1 3 16,1 0-6,0 0 1,3 1-6,-2-2 0,2 1 6,-1-1-6,1 1 5,-2-2-5,2 2 6,-2-2 5,1 1 0,-1 1-11,0-1 0,-1 0-11,2-1 11,-2 1 11,2-1-16,-1 0 16,0 0 0,1-1-5,-1 1-1,1-1 12,0 0-17,0 1 6,0-1 16,-1 0-11,0 1-5,-2-1-1,1 1-5,-3 0-22,0-1 16,-2 0 1,0 1-6,-1-2 5,0 1-5,-1 0 0,1 0 22,-1 0 6,0 1 5,0-1 0,0 1 1,0-2-12,0 2-5,0-1 10,0 0-21,-1 0 10,0 0 12,0 1 0,-1 1 11,-1 1 28,-1 1 28,-2 0 11,-1 3 17,-2-1 6,-2 3-34,-1 0-11,-2 2-11,0 0-40,-1 1 12,1 0-6,0 0-11,1-1 11,0 0-28,2-2-6,2-1-5,0-1 16,3-2-5,0 0-11,2-2 11,1-2-28,2-1-28,0-2-1031,1 0-178,3-2-1782,0-1-5557,4-3 8604,-1 1 0,-3 2 0,-1 1 0</inkml:trace>
  <inkml:trace contextRef="#ctx0" brushRef="#br1" timeOffset="50299">7270 153 19350,'0'33'297,"0"-3"-202,0-14 0,2 3 12,0 1-7,0 3 12,1 3-5,-1 2-6,0 2 5,0 4-5,0 2 11,-1 3-12,-1 1-4,0 1-12,0-1 22,0-1 34,0-1-6,1-3 12,-1-3-6,1-2-6,0-3 12,0-2-12,0-2-21,0-1-40,0-1 5,0 0-16,0-1 5,0-1 6,1-1 11,-1-1 0,0-1 22,0-2 12,0-1-23,0 0-11,0-2-17,0 0-27,0 0 21,1-1 12,1 0 11,-1-1-11,2-2-6,-1 0 0,0-1-11,0-2 17,-1 1-17,0-2-11,0 0 0,-1 0-17,0-2-6,0 1 0,0 0-10,-1-1-7,0 1 1,0-2-17,0 1-415,0 0 96,0 0-152,-2 1-252,0 2-308,-1 0-442,0 2-841,0 2-1545,-2 0-3669,2 1 7539,-1-1 0,2-4 0,1-2 0</inkml:trace>
  <inkml:trace contextRef="#ctx0" brushRef="#br1" timeOffset="52372">7204 197 20576,'39'-26'482,"-3"4"-365,-13 17 29,0 0-28,1 2 5,-1 1-17,0 0-55,0 1 10,0 0-16,1 1-11,-1 0-1,2 1 6,-1 1 12,2 1 10,0 1 24,1 0-12,2 0 11,0-1 17,2-1 5,0-1 29,2-1 16,2 0 0,1 0-17,0-2-10,0 1-29,1-3-17,-1 0-16,0 0-12,0 1-11,0 1 1,1 0 27,-2 1-50,1 0-6,-3 1 0,0 0-17,-3 0 12,0 0 11,-1 0-6,0 1-11,2 0 17,1 1 11,2-1-11,2 0 11,1-1 5,4 0-10,0 0-230,2-1 246,1 0-22,1-1 5,-1-1 1,-1-1-12,-1 1 17,-1-2 0,-1 1-11,-1 0-12,-2 1 7,-1 0 10,-4 1 6,0 0 17,-3 1-6,0 0 0,-1 0 12,0 0 16,0 0-6,2-1 236,2 1-225,1-2-16,1 1-16,3-1-7,0 1-16,1-1-23,0 1 12,2-1 5,-2 0-5,0 0 16,-1 0-5,-2 1-11,-1 0 5,-2 0 6,-1 0-12,1 0 6,-3 1-11,1 0 0,-1-1 0,0 1 0,-1 1-11,1 0 0,-2 0 17,0 0-6,-1 0 5,1 0 12,-2 0-11,1 0-1,-1 0 12,-1 0 5,0 0 6,-1 0 6,-1 0 5,1 0-11,0 0 17,-1 0-17,1 0 6,0 0-12,1-2 0,1 1 1,2-1-6,-1 1-1,1 0 1,1-1 0,-1 0 5,1-1 1,-1 2-18,0-1 12,1 1-17,0 0 0,1 0 11,1 0 1,0 1-7,0-1 6,-1 0 1,0-1-18,-1 2 12,-1-2 5,-2 2 6,0-2-1,-1 1 13,1 0-1,-2 0-17,0 0 12,-1 0-12,1 0 6,-1 1 5,1-2 0,-1 2 6,0-2-16,0 1 4,-1 0-4,1 0-1,-1 0 11,1 0-11,0 0 1,0 0 4,2 0-10,1 0-6,-1 1 11,1-1-16,-1 1 10,0 0-5,-2 0 0,1 0-5,-1 0-7,-1 0 12,1 0 0,-1 0 17,1 0 0,1 0-6,1 0-5,2 0 5,0 0-5,2 0 5,0 0 0,1 0-11,-1 0 0,2 0 0,-2 0-11,2 0 5,-1 0-11,2 0 17,-2 0 0,1 0 12,-3 1-1,-1 0 0,0 2-11,-2-1 0,0 0 0,0 1 0,-1-1 6,0 2-6,0-1 0,1 0 0,-1 1 11,1-2-6,-1 2 7,0-3-7,0 1 6,0 0 1,1-1 4,-1 1-10,2 0 5,-1 0 6,2-1 0,1 1-12,0 0-5,1-1 0,-2 2-22,1-1 22,-2 0-11,-1 1-12,-2-1 23,-1 1-5,-1 0 5,0-1 5,0 0 7,2-1 4,0 1 7,1 0-1,2-2 1,0 1-7,1 0 1,1-1-11,1 1 5,1-1 6,1 0 0,0 0-1,0 0-4,0 0 4,1-1 1,-2-1 0,1 1 5,-3-2-10,0 1 10,-2 0 0,-1-1-5,0 1-6,-3-1 1,1 1-12,-2 0 0,0 0 0,0 1 0,0-1 11,2 2-22,1-2 22,1 2-28,2-2 11,1 1-5,0 0-11,2 0 22,0 0 5,1 1-5,2 0 6,-1 0 0,1 0-6,0 0 0,-2 0 0,0 0 0,-3 0-12,-2 0 12,-2 0 0,-2 0 6,-1 0 5,-1 0 0,1 0 1,-1 1-12,1 0 0,1-1 16,0 1-10,3-1 11,1 0 0,2 1-17,3-1 28,2 0-28,2 0 11,1 0 11,2-1-11,0 1 6,0-2 6,-1 1-7,-1 0 7,-2 0 5,-1 1-11,-1 0 5,-2 0-16,1 0 5,-2 1-17,0 0 1,-1 2 27,-3 0-11,-1-1 0,-1 1 1,-1 0-7,-2-1 1,-1 0 5,0 1-5,-1-1-6,-1 0 11,0 1-11,-1-2 11,2 2-5,1-2-12,0 2 6,1-1 0,-1-1 6,-1 2-1,-1-2 6,-1 2-22,-2-1 11,-2 1 6,-1-1 5,-2-1 6,0-1-28,-1 1 16,1-1-5,0 1 0,3-1 11,1 2-11,3-2 6,1 1-6,1 0 6,-1 0-12,-1 1 0,-2-1-5,-2 0 11,-3 0 6,-2-1 5,-1 2 11,-3-2-22,0 0 17,-1 0 140,-1 0-392,1 1 240,-2 0-10,0 0 10,1 1-5,-1 1-5,1 1 5,0 0-6,0 0 17,0 1-27,0 0 21,-1 2 6,1 1-5,0 0 16,-1 2-10,1-1-18,-1 2 12,1 1 10,-1 0-16,0 1 28,0 0-28,0 2 6,-1 0 22,0 1 0,0 3 6,-1 0-23,0 2 6,0-1 5,-1 0 0,1 0 6,-1 0-5,2 0-6,0 0-17,0 0 0,2 0 0,-2 2 11,2-2 0,-1 0-11,1-1 17,-1-1-34,1 1 39,0 0 12,0 0-6,0 0 0,0 1 17,0 0-6,-1 0-5,-1-2 16,1-1-28,-1-1-5,1-1-6,0-2 1,-1 0-1,1-3-6,-1 0 12,1-1 6,-1-1-7,1-2 1,0 0 0,-1-2-6,1 0 6,0-2 5,0-1-22,1 1-5,0-2-1474,-1 0 689,1 1-341,-1 2-611,1 2-1849,-1 4-5538,1 0 9129,-2 0 0,2-3 0,0-3 0</inkml:trace>
  <inkml:trace contextRef="#ctx0" brushRef="#br1" timeOffset="54860">7138 1204 17176,'52'-31'124,"-9"7"-96,-38 23 33,1 0 29,0 0 78,-1 1 50,0 0 45,0 0 6,1 0 28,0 0 1,0 0-30,0 0-21,0 0-57,2 0-39,0 0-5,1 1 5,1 0 0,1 2 12,1 0-1,1 1 6,1-1-17,2 2-11,1 0 0,2 0-28,3-1 11,1 0-5,3 0 11,1-1 5,1 0-11,1-2 1,1 0-6,2-1-6,0 0-11,2 0 5,-1 0 12,1-1-12,-1 0 1,0-2-12,0 1-22,-2 0-23,-2 0-5,-2 0-12,-3 1-5,-2 0 0,0 1 0,-2 0 0,1 0 6,-1 0 39,1 0-12,1 0 12,0 0 22,0 2-22,3-1 0,1 1-11,1-1-6,2 1-12,1-2 1,-1 2-22,3-2-7,-1 0 7,1 0-1,0 0-5,-2 0 5,0 0-5,-2 0-11,0 0-1,0 0 1,0 0-6,0 0 17,3 0 5,1-1 6,2-2 0,1-1 0,2-2-5,-1 0-7,1 0 7,-1 0-12,-1 0 11,-2 2 1,-1 1 5,-2 0-6,0 2-5,-2 0 0,-1 1-6,-3-1 0,-1 1 6,-1 0-11,-2 0 5,-2 0 11,0 1 1,-1-1-1,-1 2 6,-1-1 0,1 1-17,-2-1 12,2 1-12,0-1 0,2 0 11,0 2-16,3-2 5,1 1 0,1 0-5,1-2-6,3 1 0,1-1 6,2 0 10,1 0 7,1 0 10,0 0-21,1 0 4,-2-1-4,1 0-7,-2-1 1,1 0 11,-1 1-1,-1 0-16,0 1 0,-1-1-16,0 1 4,-1 0 7,-2 0 10,0 0 1,-1 0 5,-1 1-5,-1 0 5,0 0-17,1 0 12,-1-1 11,0 1-17,0-1 17,0 0-6,0 0-11,1 0 11,-1-1 6,1 0-6,1 0 11,-1 0-10,0 0-1,-2 0-6,1 0 12,-2 0-6,1 1 6,-1-1 0,0 0 11,-1 0-17,1 0 0,-1 0-5,1 0-12,0 0 12,-1 1 0,1-2 10,1 2-4,-1-1 10,1 0-5,0 0 5,2 0 6,0 0 6,-1 0-1,1-1 7,1 0-29,-1-1 6,2 1 0,-2-1-28,1 1 22,-3-1-5,1 1 5,-2 0 6,0 0-6,1 1 11,0-1 1,0 1 5,1-1 16,2 1-21,0 0-12,2 0 6,0 1-6,1-2-11,1 2 11,-1 0 0,1 0 1,1 0-1,1-1-11,1 1 0,0-2 5,0 2 12,-3-1-6,0 0 17,-2 1-5,-2 0-6,0 0 5,-1 0 0,1 0 1,0 0-1,0 0 6,1 0-17,0 0 1,1 0 16,0 0-23,2 0 23,-1 0-17,1 0-5,0 0 5,0 0-5,-1 0 11,2 0-6,-2 0-11,1 0 5,0 0 7,-1 0-7,-1 0-10,-1 0 5,0 1-17,0 0 28,0-1-5,1 1-1,1 0 12,0-1-6,0 1 0,0-1 1,0 0-1,-1 0 6,-1 0 5,-1 0-5,0 0 11,0-1-23,1 0-5,-1 0-16,0 0-1,0 0 22,1 1 1,-1-1 11,0 1 0,0 0-17,-1-1 11,0 1-11,-2-1-6,-1 1-5,-1 0 11,-2 0 6,0 0 10,0-2-10,0 2-6,1-2 0,2 0 0,0-1 11,3 1-11,1-1 11,3 0-5,2 0 0,1 1-6,4-2 5,0 1 12,3-1-17,0 1 6,0-1-6,0 1-23,-2-1 34,-2 1-11,-1 1 0,-3-1 0,-1 2 0,-3-1 0,2 1 0,-3 0 17,1 1-22,-1 0 21,0 0 1,-1 0-6,0 0-33,1 1 5,-1 0-5,1 0-12,0 0 51,-1 0-23,1 0 6,0 0-11,0-1 22,1 1-11,-1-1 6,0 0 5,1 1-28,-1-1 23,2 0 5,0 0-16,1 0 10,1 0-5,2 0-5,1 0 5,1 0 5,1 0-5,0-1-5,-1 0 5,0-1 5,-2 0-5,1-1 11,-1 1 17,0-1-44,-1 2 21,1-1 1,-3 0-6,0 1 33,-1 0-16,1-1-11,-2 0 5,0 0 6,-2 0-28,-1 0 11,0-1 5,-1 1 1,0 0 5,1 0 0,1 0-5,0 0-17,-1 0 16,1 0-5,-2 0-5,1 0 5,-2 0 11,-2 0-17,0 0 1,-1 0 27,-1 1-22,0-1-6,-2 1 12,1 0-23,-2 1 17,0-1 17,1 1-11,-1-1 5,0 0-11,0 1 5,-1-1 12,1 1-22,-3-1 10,-1 1-10,0-1-12,-1 1 45,-1 0-34,-1-1 17,0 1 6,-2-1-22,-1 1 21,-1 0 24,0 0-1,-2 0 129,1 0-213,-1 0-17,1-1-10,2 1-7,0 0-27,2 0-23,1 0-39,3 0-67,0 0-129,2 0-247,0 0-408,1 2-650,-2 1-1647,-3 3-5254,-2 1 8570,-4 0 0,0-3 0,-1-2 0</inkml:trace>
  <inkml:trace contextRef="#ctx0" brushRef="#br1" timeOffset="56468">13116 1314 19423,'24'-20'1484,"-6"4"-1081,-17 14-73,-1 2 242,2 0-499,-1 0-11,-1-1-23,1 1-28,0-1-11,-1 1-22,1 0-1,0 0 6,1 1 6,-1 1 11,2 1 39,0 3 1,1 0 16,1 3 5,0 2-10,0 2 16,-1 2-28,2 2 11,-1 2-22,1 3 0,0 0 0,2 3 0,-1 1 28,1 1 6,-1 1 0,1 2 10,-2 0-10,1 0-6,-2 0 11,2 0 23,-2-2 11,0-3 33,0 0 28,-2-2-5,1 1-28,-2-1-28,-1 1-40,1-1-33,-2 1 12,1-1-7,-1 2-16,0-2-17,0 1 11,0 0-5,0 0 11,0-1 11,0 1-17,0-2 0,0-1 0,0-3 0,0-1 12,1-1 16,0-3-5,1-1 5,0-1 0,-1-1 6,2-1 0,-2-1 5,0-1 0,1 0 12,-1-1 11,1 0 22,-1-1-28,0 0 0,0 0-11,-1-1-11,0 1 0,1-1-11,-1 1-6,0 0-17,0-2 1,0 1-1,0-1-11,0-1 0,0-1 17,0 0-23,-1-1-84,1 0-190,-3 0-297,-2 0-414,-2-1-612,-5 0-1275,-3 0-4818,-1-1 7696,1 2 0,7-1 0,3 1 0</inkml:trace>
  <inkml:trace contextRef="#ctx0" brushRef="#br1" timeOffset="58314">13160 1292 20123,'50'-17'655,"-6"4"-448,-24 10-39,0 0-28,2 0-22,1 1-29,-1 2-16,0-2-11,0 2-18,0 0-4,1 0 16,1-1 0,1 1 5,2-2-5,1 1-11,2-1-11,2-2-1,3 1-10,0-1 5,0 1 17,1-2 0,1 1 28,-2-1 28,3 1 16,-1-1 1,2 0-1,0 1-21,0 0-35,0 0-10,0 0-12,0 0-17,2 0 1,1 0-243,-1 0 254,1-1-23,-2 1 0,-1 0 0,-1-1-28,0 1 23,-1 0 5,0 0-5,-2-1 11,-1 0-6,-1 0-11,-2 0 11,-3 0-11,-1 0 253,-2 0-242,0 0 1,0 2 4,0-3-10,1 2 0,0-1-12,1 0 0,1 1 12,1-1 0,0-1-1,1 1-5,2 0 6,0-1-12,1 1 17,1 0 17,0 0-16,-2 1 10,0 0-5,-2 1 0,0 0 11,-1-1 22,0 1 12,-1 0-12,0 0-11,1 0-28,-2 1-11,1 0-11,0 1 17,-1 1 5,0-1 11,0 1-5,0 0-6,1 0-5,1 0-12,2 0 6,0-2 12,1 1 21,0-1 18,0 0 38,-1-1 29,0 0 5,0-1-17,0 0-16,1 0-17,-1-1-17,0 2 5,-2 0-16,-1 1-22,-2 0-12,-1 1-6,-1-1 7,0 2-1,0-2-11,1 2-6,1-1-11,2 1 17,0-1-5,1 0 5,0 0 0,-1 0 5,1 0 1,-1-1 11,0 0-17,0 0 0,-1 0 0,0 0-6,-2-1 17,0 0-11,-2 0 0,-1 0-5,-1 0-12,0-1 17,1 1 0,-1 0 0,1 0 6,0 1-6,0 0 0,2 0 5,-1 0 6,3 0-16,0-1 10,1 2-5,1-1 0,0 0-5,1 1-1,-3 1-5,1-1-6,-1 1 17,-1-1 0,-1 1 0,0-1 6,-3-1-1,0 0-5,-3 0 12,-1 1-1,-3 0-6,1 0 7,-2 0-24,-1-1 24,0 0-12,-2-1 0,0 1-12,-1 0 12,0 0 0,-1 1 0,0-1 0,2 1-16,1 0 10,2 0-5,3 0 11,1 0 28,3 1-34,1-1 1,0 1 5,1 0-3404,-2-2 3404,-1 2 0,12-1 6,-12 0-12,8 0-5,-15 0 6,0 0 5,-2 1 5,0 0 3398,0 0-3403,-1 0-5,0 0 5,0 0-17,3 0 17,0 0 0,2 0 11,3 0-11,3 0-11,4 0 11,2 0-11,2 0 11,0 0 17,-2 0-12,-3 0 18,-2-1-1,-4-1 6,-2 2 11,-3-2 6,-2 2 5,-3 0 1,-2 0-18,-2 0-21,-1 0-12,-1 0-23,0 0 29,-1 0-1,1 0-5,0-1 0,1 1-11,0-1 17,0 1-12,0 0 6,1 0 6,-2 0-12,2 0 6,-1 0 6,0 0-6,-1 0 0,0 0-28,-1 0 45,1 2-12,0 0 12,1 1-11,0 1 10,2 2 7,-1 1-1,2 1 1,0 2-1,-1 0 17,2 2-11,-1 1 11,0 2-5,1 0 0,0 2-1,1-1-10,-1 1 38,1 1-22,0 1 1,-1-1 10,1 3-28,-1-1 13,-1 2 15,-1 0-5,0 1-6,-2 0 11,2 1-10,-2-1-24,0 1 24,2 0-18,-2-1-5,2 0 22,0-1-5,-1 0 5,1-1 0,-1 0-5,0-2-6,-1 0 0,0-1 5,1 0-5,-1 0-5,1 0 10,-2 0-5,1 0-5,-1 0 10,-1 0-10,1 1-12,-1-1 17,-1 2-11,0-2 5,-2-1 12,0 0-23,-1 0 11,0-1-11,-1-1 17,1 1 12,-2-2-18,2 1 0,-1-2 1,0 1-12,1 1 11,-1 0-5,1-1 0,-2 1-6,2-1 0,-1-1-16,1-3 10,1 0-5,1-3 0,1-2 12,-1 0-1,2-1-6,-2-1 7,2 1-7,0-1-22,0 0 17,0 0-16,0 0-24,0 0-38,0 1-84,0-1-135,0 3-230,0 0-369,0 2-661,-1 1-1826,-2 2-5489,0-1 8872,-2 0 0,3-4 0,0-3 0</inkml:trace>
  <inkml:trace contextRef="#ctx0" brushRef="#br1" timeOffset="59978">13204 2321 18683,'76'-20'656,"-13"5"-438,-52 15 12,1 0-23,0 0-22,0 0 33,2 0 6,0 0 39,2 0 0,1-1 6,3-1-11,2 0-23,1-1 1,3 1-18,1-1-38,2 0-24,1 1-32,2 1-52,1 0-4,2 1-40,2 0-17,1 0 6,2 0 5,0 2 12,2 1-23,1 1-3386,1-1 3397,1 0-11,-1-2 34,1 0-23,1-1-10,0 0-201,0 0 206,-3-2 5,0-1 12,-2-1-17,-1-2-6,0 1 28,-1-1 6,0 0 11,0 0 11,0 0 17,0 0 23,0 0 21,1 1 3308,1-1-3307,2 2-22,1-1-35,0 1-4,0 1-264,1-1 235,-2 3-11,1-1-22,-2 0 11,-1 1 5,-1 0-5,-1 0 11,-1 1-17,-1 0-5,-1 0 5,-1 0 0,1 0-5,0-1-1,1-1-5,1 0 17,0-1-6,2 0 1,1-1 16,2 1-28,1-1 11,0-1 0,0 2 0,-2-1-11,1 0 6,-2 1-12,-1 0 12,0 1 11,-2 0-23,-1 2 300,-2 0-305,-3 0 11,-1 0 0,-2 0 11,-2 0 0,0 0-22,-3 0 258,1 0-235,-1 0-1,1 0 0,0-1 0,3 0-11,1-1-11,3-1 22,1 0-11,2-1-11,2 1 5,1 0 1,0 0 5,1 0 11,-1 1-11,-2-1-11,0 1 11,-2-1-6,1 0 23,-1 0-17,0-1 11,0-1-5,-1 1-1,-1 0 29,-1 0-23,0 0 6,-1 0 0,-1 1-23,0-1 23,0 1 0,-2 0 0,1 1-12,-2-1 6,1 0 12,-1 1-6,-1-1 22,-1 1-17,0-1-16,1 1 16,1-1 12,1-1 16,1 1 6,0-1-5,1 1-1,-1-1 0,0 1-4,-1 0-7,1 0-33,-3 2 10,-1-1-16,-3 0 12,-2 2 4,-4-1-10,-2 1 0,-4 0-6,-2 0 5,-1 0 1,-3 0 11,1 0-12,-1 0 6,1 0 1,0 0 16,0 0 0,-1 0-6,0 0 0,0 0 6,-1 0 6,-1 0 22,0-1 50,-1 1-100,1-1-6,0 1-6,0 0 12,1 0-6,1 0 11,-1 0-11,1 0-11,1 0 0,1 0 11,1 0-6,2 0-5,1 0 17,3 0-12,2 0-5,1 0 11,0 0 5,-1 0-5,0 0 0,-2 0 6,-2 0 0,-1 0-6,-2 0 0,-1 0 0,-1 0-12,0 0 1,-1 0 11,-1 0 0,-1 0 0,-1 0-2022,-1 0 1081,0 2-471,-2 1-1484,-3 4-4738,0 0 7634,-1 2 0,3-4 0,0-2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46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0 207 18610,'27'-2'326,"-3"1"-164,-18 4 17,2-1 23,0 1 11,1-2-1,-1 0 7,1 0-1,0 0-22,0 0 0,0-1 6,2 0-1,-1 0 12,2 0-17,-1-1-34,1-1-22,1-1-11,1-1-6,0-1-4,0 0 10,1-3-6,-1 0 11,1-1 12,0 1 27,0-2-5,0 1 12,-2 0-1,0 0-11,-1 1 11,-2-1-5,-2 1-12,0 0-16,-1 1-18,-2-1 7,0 0 5,-1 1 17,-1-1-1,-1 1-4,-1 2-18,-1-2-5,0 2-33,0 0-24,-2 0-10,-1 1-45,-1 0 0,-1 2-17,-1-1-12,-2 0-16,1 1 17,-2 0 0,-1 1-6,0 0 17,-1 1-22,-2 0 11,1 1-1,-1 1 7,-2 1 5,1 3-11,-2 0 11,1 0-6,0 2 0,0 0 6,0 1-5,0 0-6,1 0 5,0 1 0,0 1 6,-1 0 12,2 0-18,0 1 0,1 0 6,2 2 0,0 0 0,2 0 0,0 1-5,1-1 10,0 1-10,1-1 5,1 1-11,1-1-29,0 0 35,2 1 5,0-2 0,1 1 17,0-2-23,1 0 0,0-1 6,2 1 6,1-2 0,1 0-1,2-2 6,0-1-5,1-1 28,2 0 10,1-1 7,1 0 10,2-1-10,1-1-6,1-1-12,0 0-5,2-2-22,0 0-1,1 0-16,0 0-39,1 0-29,0-1-72,-2-1-68,1 0-117,-2-1-179,1 1-314,-1 0-543,-1 0-964,-1 1-1254,-2 0-4504,-2 0 8094,-4 1 0,-2 0 0,-3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48.6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299 1 24609,'-45'31'67,"6"0"-44,23-4 16,0 4 0,-1 1 6,-1 4-6,-1 0-17,1 2 1,0 0 5,1-1 5,2-2-5,1 0 17,1-3 6,3 1-1,0-1 12,4 0-23,2-1-6,1-1 1,3-1 16,0-2 18,3-2 33,2-3-28,2-1-23,1-2-5,2 0-34,0 1 23,0 0 11,2-2-6,0-2-17,1-4 6,0-3-11,0-4-39,-1-2-46,1-2-144,1-1-164,-1 0-257,-1 0-470,-1 0-964,-2-1-2100,-1-2-4835,-2 0 9002,-2 0 0,-2 1 0,-1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51.3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 25029,'54'-13'140,"-8"3"-123,-28 10-23,0 0-22,1 0-39,0 0-90,2 0-128,-2 0-214,3 1-274,-2 2-499,2 2-771,-4 1-1212,-1 1-4379,-4 0 7634,-5 0 0,-4-4 0,-2-1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51.5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17048,'1'6'2896,"-1"-1"-2057,0-5 2186,0 0-2750,33-4-85,-18 4-56,28-3-44,-25 5-68,3 0-16,3-1-96,3 0-262,1 0-522,2 0-1221,-2 1-2179,-1 2-4727,-5-1 9001,-5 2 0,-9-4 0,-3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49.8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1 476 24010,'51'5'750,"-6"-2"-571,-31-6-33,0 0-34,2 0-45,0 0-16,1 1-18,1 0-22,1 0 1,2 0-12,1-1 11,0 1-17,1 0-11,1-1-27,-2 2-85,0-1-106,-2 1-174,-4 0-213,-2 1-257,-4 0-281,-4 2-234,-2 0-668,-3 1-1142,-4 2-4861,-1 0 8065,-2 0 0,3-3 0,0 0 0</inkml:trace>
  <inkml:trace contextRef="#ctx0" brushRef="#br0" timeOffset="334">198 389 18655,'9'0'3552,"-1"0"-2869,-8 0 862,0 0-1438,0 5 5,-2 2 11,0 6-5,-2 2-6,1 2 5,0-1 1,1 1-1,-1 2 18,0-1-6,0 2-11,-1 0-40,0 0-16,1-1-17,-1 0-17,1-1 0,1 0-6,0-2-11,1-2 0,0-1 1,1-2-12,-1-1 5,1-2-5,0-2-33,0-1-12,0-2-39,0-2-45,0 1-387,0-2-811,-1 0 33,1 0-1422,-2 0-5423,1 0 8139,0 0 0,0 0 0,1-1 0</inkml:trace>
  <inkml:trace contextRef="#ctx0" brushRef="#br0" timeOffset="726">614 192 26491,'-2'40'213,"1"-3"-140,-1-20 5,1 1 1,1 0-29,-1 0 0,1 0 6,-1 1-28,1 0-16,-1 1 10,0-2-11,-1 2 0,1-2 29,-1-1-35,0 0 1,0-1-6,1-3 28,-1-1-28,1-3 0,0-2 0,1-2-28,-1-1 0,1-1-23,0-1-44,0 0-112,0 0-79,0-1-145,0 0-1165,0 0 78,-1-1-1075,-1 0-1563,1 0-4694,0 0 8850,0 0 0,0 0 0,1 0 0</inkml:trace>
  <inkml:trace contextRef="#ctx0" brushRef="#br0" timeOffset="1195">635 17 19770,'-3'-9'2459,"0"2"-2078,3 7 1360,0 0-1707,63 18 16,-39-6 1,49 17-1,-52-10 12,-1 2-6,1 2 17,-1 1 11,0 2 22,0 1 6,-1 1-17,0 1 6,-2-1-23,-2 1 6,-2-1 12,-1 1-1,-3-1 1,-1 0-7,-2 0 6,-3 0 1,0 0 10,-2 1-11,-1 0-16,-1 2-12,-2-1-28,-3 2 0,-3 0-5,-2-2-12,0 0 1,-2-1-7,0-2 7,-2-1-12,0-3 6,0-3-17,1-2-11,2-4-23,1-3-56,4-2-55,1-3-85,3-3-111,1-1-125,0-1-161,2 0-2510,-1-1-2329,1-4-3591,0 1 9057,0-3 0,0 3 0,0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49.0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35 17647,'7'-1'3584,"-1"0"-2844,-6 1 1579,0 0-2297,-3-19 29,3 18 21,-3-12 24,3 25 10,0 2 17,-2 3-11,1 3 6,0 2-12,0 3-27,1 2-1,0 2-33,0 1-12,0 1 1,0-1 0,0 1-17,1-1-6,-1-1 0,0-1-27,0 0 27,0-3-11,0-1 5,1-3-10,-1-2 5,1-3 11,1-3-17,-2-2 18,1-2-7,0-3-5,0-1 11,1-1 1,-2-2-18,1 0-11,-1-1-22,0 0-46,0 0-4,0 0-62,0 0-90,0 0-101,0 0-173,-1 1-247,-1 0-409,-3 0-800,0 1-1210,-1 0-4269,0-1 7450,1 0 0,2-1 0,2 0 0</inkml:trace>
  <inkml:trace contextRef="#ctx0" brushRef="#br0" timeOffset="423">173 188 24172,'-15'44'146,"0"-6"-135,3-24 6,0 0 0,-1 0-1,-1 2 18,-2-1-34,1 0 0,0 0-11,2 0 0,1-1-17,4-2-6,1-1-5,4 0 5,1-2 6,2-1 6,1-1-1,2-1 7,2 0 32,2-2 12,2 0 23,2 0 27,0 0-16,2-1-1,0 1 7,1 0 4,1 1 12,-1 1 17,1 0-28,0 1 17,0 0-34,1 0-12,0 2-16,0-2-28,0 2 12,-1-2-1,-2-1 0,0 1 0,-2-2-33,-2 0-12,-1-2-39,-2 2-39,-1-2-84,-2 0-89,-2-1-141,0 0-257,-1-1-381,0 0-936,0 0-1803,0 0-4851,-1-1 8654,0 1 0,1-1 0,-1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47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54 307 21814,'-4'44'365,"1"-6"-265,1-23-10,1 0-12,1 0-10,-1 1-7,1-3-33,0 2-5,0-3-7,0 1-4,0-2-1,0 0-11,0 0-6,1-2-16,0-1-34,1-3-45,-1 0-84,1-2-152,-1-1-206,1 0-246,-1-2-415,1 0-662,0 0-1209,0 0-4665,0-2 7740,1 0 0,-2 1 0,1-1 0</inkml:trace>
  <inkml:trace contextRef="#ctx0" brushRef="#br0" timeOffset="169">10 132 20212,'-5'-13'1019,"1"3"-1299,4 10-2997,0 0 0,0 0 0</inkml:trace>
  <inkml:trace contextRef="#ctx0" brushRef="#br0" timeOffset="580">163 461 9817,'10'8'3775,"-2"-2"-2778,-8-6 5197,0 0-3135,22-14-3031,-8-4-11,16-6-12,-14 1-5,-3 7 6,1 1-12,1 1 29,0 0-7,1 1 1,-1 2-11,-2 2-12,-1 3-11,-3 1 6,1 4 0,0-1-6,0 2 17,1 2 6,1 1-1,-1 2 1,-1 2 5,0 2-11,-2 2 11,-1 0 23,-1 1-23,-1 2 6,-1 0-6,-1 1 0,0 2-16,-1-1-6,1 1-29,-2-1-77,2 0-62,-1 0-141,0-2-240,0-1-398,0-1-627,-1-1-1232,1-1-2084,-2-1-1882,1-1 6783,-1-3 0,0-2 0,0-1 0</inkml:trace>
  <inkml:trace contextRef="#ctx0" brushRef="#br0" timeOffset="919">667 1 23075,'6'50'168,"0"-1"0,4 38-73,-10-56 6,0 3 5,-1-2-11,0 0-16,-1-2-18,0 0-5,-1-3-11,1-1-6,0-2-22,1-3-11,0-2-1,0-3 6,1-3 1,0-3 4,0-3 7,0-1-23,0-3 5,0-1-5,0-2-369,0 0 44,1-1-269,0-2-448,-1-2-901,2-2-1491,-1-1-4968,1-1 8402,-1 2 0,0 3 0,-1 1 0</inkml:trace>
  <inkml:trace contextRef="#ctx0" brushRef="#br0" timeOffset="1135">470 242 19955,'10'2'1400,"-2"0"-1070,-8-2 1463,0 0-1659,65-30-859,-37 19 753,53-23-44,-53 28 114,-1 0-333,1 2-258,-2-1-421,-2 4-682,-1 0-1109,-3 1-432,-2 3-5041,-4 0 8178,-5 2 0,-4-3 0,-3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53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0 150 20627,'39'-1'218,"-6"0"-162,-21 1 6,1 2 10,1-1 29,0 1 34,2-1 10,-1 0 12,1-1-6,1 0-11,-2-1-11,0-1-11,1-2-11,-2-1-23,0 0 0,-2-1 11,0 0 11,-3 0 29,-1 0 16,-1 0 28,-2 0 34,-1 0 22,-1 1 12,-2-1-18,1 1-22,-2 0-50,0 1-22,0 0-23,0 0-23,0 0 1,-1 0 5,0 0-11,-1-1 11,1 1-16,-3 0 5,2-1-12,-2 1 7,0 0 0,-1 0-6,1 1-6,-2-1-11,0 1-17,-1 0-5,1 0-6,-1 1 0,-1 1-23,-1 0-10,-1 1 5,-1 0-12,-3 3 12,0 2 0,-3 4-11,0 1 6,0 1-7,0 1 7,2 0 5,1 0-6,2 0 6,0 1-5,2-1-1,1 1 17,0 1-11,2 1 0,-1 1 6,1 0-6,2 1 11,0 1-5,1-1-18,1-1 12,2 0-5,0-1 5,1-1 11,1 0-11,2-2 11,2-2 0,3 0 23,1-3 11,2-1 16,1-2-5,2-2-11,2-1-6,3-1-16,1-3-6,2 0-12,1-3-5,0-1-17,-1 1-16,-1-1-23,0 2-73,-2 1-106,0 0-180,-2 3-274,-1 0-420,-1 1-756,-1 0-1490,-2 1-4503,-2 2 7858,-2 0 0,-4 0 0,-2-2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57.1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0 150 24962,'24'-22'386,"-2"5"-245,-5 13-12,1 1-17,0-2-28,2 0-6,1 1-28,0 0-5,1 1-6,0-1-16,1 1-1,-1-1-11,0 1-5,1 1 0,-2-1-1,0 2 6,-2-1-16,-3 1 5,-3 1-17,-3-1-11,-4 1-17,-1 0-33,-3 0-79,-1 1-101,1 0-106,-2 2-112,0 0-101,0 1-134,0 1-348,0 2-593,-2-1-1211,1 1-940,-2-1-4430,1-1 8233,0-1 0,2-1 0,-1-2 0</inkml:trace>
  <inkml:trace contextRef="#ctx0" brushRef="#br0" timeOffset="362">219 18 18330,'-6'-6'4487,"2"2"-3630,4 4 1417,0 0-2173,-16-7 22,12 9 23,-12-3-1,16 12 1,1 2-29,-1 1-27,0 3 22,0 2-62,0 0-10,-1 2-12,-1 0-28,0 1 16,-1 0 1,0-1-6,1 1-33,0-3 11,1-1-6,0-1-39,1-3-50,0-2-102,1-2-116,2-3-169,0-1-219,2 0-615,2-4-1816,0 1-6087,0-3 9230,0 0 0,-4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37.2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12724,'6'1'2464,"-1"0"-1366,-5-1 4890,0 0-5635,12-28-17,-5 17-40,10-22-44,-8 26-44,0-1-52,0 1-32,0 1-29,1 1-28,0 0-22,0 1 11,1 1-39,1 1 5,1 2-5,-1-1-40,2 1 57,0-1 5,2 0-5,2 0 11,1-2-17,2 0 0,0-2-12,1 0 12,-1-1-33,1 0 5,-2 0-28,0 1-28,-1 0-39,-2 2-73,-3 0-62,0 2-89,-5 1-107,0 0-134,-2 0-129,-1 1-196,-2 1-302,-1 2-533,-2 2-772,0 1-1547,-1 0-1870,0 0 5909,-1-1 0,0-3 0,0-1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55.2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384 0 25074,'-82'54'50,"10"-4"-16,49-18 5,-1 2-11,-2 2-642,1 2 625,2 2 11,1-1 1,4 1 22,2-3 23,3-2 218,2-1-185,2-2 130,1-1-91,3-2-45,1 0 40,3-1 308,-1 0-348,2-1 34,2-2-50,2 0-23,3-3 5,2-1-27,2-2 11,1 0-12,1-2-16,1-1-6,0-1 0,0-2-5,1 0 11,0-1-23,0-2-39,0 1-5,0-1-40,1 1-16,-2-3-34,1-1-39,0-4-68,1-1-105,-1-2-159,1-2-284,-2 0-538,-1-1-1355,-2-2-4655,-3 2 7343,-2-1 0,-3 3 0,-1-1 0</inkml:trace>
  <inkml:trace contextRef="#ctx0" brushRef="#br0" timeOffset="416">625 109 20991,'11'5'2655,"-3"-1"-2112,-8-4 543,0 0-1046,-8 19-7,4 0 18,-6 19 0,7-5-7,1 0 29,2 2 0,-1-1 0,1 0 11,0-2-23,0-2-21,0-1-7,0-2 1,1 0-12,-1-2 1,2-1-7,-1-1 1,0-1 6,0-1-7,-1-2 1,1-2-6,-1-1-5,0-3 0,0-1-6,1-2 0,-1-2-6,1-1-11,-1 0-11,0-2-22,2 1-17,-2-1-29,1 0-38,0-1-62,0 1-62,-1-2-84,0 1-111,0-2-158,0 0-1551,0-2-196,0 0-1457,-1 0-4670,-1 0 8485,2-1 0,-1 0 0,1 0 0</inkml:trace>
  <inkml:trace contextRef="#ctx0" brushRef="#br0" timeOffset="880">844 350 24150,'-61'37'0,"8"-5"-11,29-16-6,0 1 11,2-1-5,1 1 0,3-2 5,1-1 1,1-1-7,3-2 18,2 0-12,3-2-10,1-2-7,4 0-10,1-2 21,1-1 12,1 0 34,1-2 28,2 1 33,2 0 28,1 0 34,3-1 28,0 1 5,2-1-16,1 0 5,1 1-34,2-1-21,0 0-12,2 0-22,1-1-57,2 2 23,2-1-5,1 2-1,2-1 29,2 1-29,1 0 6,3 0-17,1 0 12,1 0-23,1 1-17,-1 0 0,0 1-11,-1-1 6,-4 1-18,-2-2-4,-5 1-12,-3-1 5,-4-1 6,-4 1-11,-2-3-11,-4 1-39,-2-1-40,-1-1-633,-1 1 298,-2 0-225,-1-1-302,-2 1-522,-1 0-1214,-2 0-2106,0 0-3356,-1 0 8178,1-1 0,3 0 0,3 0 0</inkml:trace>
  <inkml:trace contextRef="#ctx0" brushRef="#br0" timeOffset="1369">1282 22 25371,'30'43'375,"-4"-3"-268,-18-14-46,0 1-21,-1 0 16,1 2 5,-1 1 1,1 1 16,0 2-22,-1-1-5,1 1-1,-1-1 6,1-1 0,-2 0-11,1 2 0,-2-1-17,1 2 5,-3 0 1,1 1-17,-2-1-17,0-2 5,0 0 1,-2-4-1,1-2 23,-1-3 6,0-3 11,-3-2 11,-1-2 11,-3-2-5,0-2-6,-2 0 0,0-4-6,0 0-22,-2-3-11,1-1-12,-2-1-21,2-2-7,0 0-33,1-1-50,1-1-118,2 0-174,1-2-319,3 0-526,2-1-897,0 0-1915,2-1-5147,0 1 9202,2-1 0,-1 3 0,-1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9:53.5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1 263 24430,'19'45'50,"-4"-6"-33,-13-25 0,-1 0-6,0-1 6,0-2-12,-1-1-5,2 0 6,-2-2-6,0-1-6,1-2 1,-1 0-40,1-2-33,-1 0-51,0-1-78,0-1-9624,0-1 7702,0-2 1,0 1 0,0 0 0</inkml:trace>
  <inkml:trace contextRef="#ctx0" brushRef="#br0" timeOffset="175">88 66 19848,'-6'-13'1070,"1"3"-1037,5 10-3310,0 0 0,0 0 0</inkml:trace>
  <inkml:trace contextRef="#ctx0" brushRef="#br0" timeOffset="591">154 372 16728,'5'12'1613,"0"-3"-845,-5-9 2632,0 0-3232,15 44 22,-10-32 57,12 32 44,-15-43 45,0-1 11,0 0 151,25-42 1,8-17-454,-12 25-17,13-23 0,-1 4 33,-19 36-21,0 4-7,-1 2-10,6 2-29,-6 5 0,4 0-5,-7 6 6,-1 2 10,1 3-10,-2 3 10,-1 1 6,-1 3 1,0 0 4,-3 3 1,0 0 1,-1 2-13,0 1-5,-1-1-12,0 0-16,1-2-5,-1-1-62,1 0-107,-1-3-123,1-1-224,-1-2-296,-1-1-528,2-1-917,-3-2-976,1-3-4447,-1 0 7713,1-3 0,-2 0 0,0 0 0</inkml:trace>
  <inkml:trace contextRef="#ctx0" brushRef="#br0" timeOffset="927">767 0 25506,'8'40'476,"-3"-2"-364,-7-14-28,-1 1-28,0 2-17,0-1 6,1 2 5,-1 0-16,-1 2-1,1-1-16,0 1-11,0-1-1,1-2 1,0-1-12,1-2 6,0-1 6,1 0-1,0-1-10,0-2-1,0-2-11,0-3-16,0-5 22,1-3-40,0-4-16,-1-2-56,2-1-112,-2-1-174,1-1-269,-1-4-448,1-1-1076,1-3-2009,0-3-4819,0 2 9030,-2 0 0,1 6 0,-1 1 0</inkml:trace>
  <inkml:trace contextRef="#ctx0" brushRef="#br0" timeOffset="1143">592 241 18431,'4'1'4834,"-1"0"-4560,-3-1 102,0 0-326,75-40-908,-43 29 863,14-11 1,0 3 161,-14 18-246,-1 1-161,1 0-270,-3 1-448,-1 2-734,-3 1-571,-2 2-2313,-1-3-2652,-4 1 7228,-3-2 0,-7-1 0,-4-1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18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0 23775,'-5'33'492,"4"-2"-352,10-13-39,1 2-17,2 0-22,0 3-1,2 0-5,1 1 6,0 0 0,2 0-29,0 0 18,0 0-18,0 0 1,-2 0-6,0 1 5,-1 1-10,-3 0-1,-1 1 17,-2 1-5,-1 0 5,-1 2 0,-2-2 17,-2 1 12,-1-2 22,-1-2 27,-1-3 23,-2-1 6,-2-2 5,-3-2-11,-1-1-22,-1-3-23,-1-1-22,0-3-23,0 0-11,-1-2-16,1 0-12,1-3-33,2-1-40,2-2-123,2 1-190,1-2-253,1 0-268,0 0-325,2 1-510,-1 0-761,1 2-1171,0 1-4733,1 1 8396,-1-1 0,1-2 0,0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18.9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460 170 23271,'11'-16'16,"-4"5"74,-8 13 39,0 3 22,-1 1 28,0 2 12,-1 2 5,-1 1-17,0 3-28,0 1-11,-2 1-11,1 3-6,-1 0 0,0 2-11,1 1-45,0 0 6,0 0-6,0 1-10,-1-1 16,2 0-40,-1 1 7,1-1-7,0 2 1,0-1-6,2-1-11,1-1 5,0-2-11,1 0 12,0-4-7,0 0-4,1-2 4,0-1 12,1-2-5,1-2 5,1-1-6,-2-3-5,1 0-6,0-2 6,-1 0-6,0-2-11,-1 0-17,-1 1-22,1-1-3238,-1 1 0,1-1 0</inkml:trace>
  <inkml:trace contextRef="#ctx0" brushRef="#br0" timeOffset="550">0 214 22032,'51'-22'751,"-7"5"-465,-32 15 5,2 0-11,-1 0-22,1-1-23,0 0-45,2 0-44,2-2-28,2 0-29,3 0-22,4-2 1,3 0 4,3-1 12,1-2 0,2 0 17,2-1 0,1 0-245,2 1 251,1 0-23,3 1-16,1 0-12,1 2-28,-1-1-12,-1 3 12,-1-1-5,-3 1-1,-2 1-11,-4 1-5,-4 1-6,-6 0-11,-5 2 0,-6-1-34,-6 1 194,-3 0-261,-3 0-68,-1 2-72,-1 0-134,0 3-208,-3 1-307,0 3-590,-6 2-1174,-2 2-2769,-2 1-2452,0 0 7886,1-3 0,6-5 0,2-3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17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68 23231,'7'-37'-22,"-2"7"50,-5 30 22,0 2 40,0 1 11,0 4 5,0 2 12,0 4-6,1 2 5,-1 5-5,0 2 12,1 4-18,-1 1 6,1 3-22,-1 1-18,0 1-4,0-2-18,0 2 0,-1-1-16,0 0-6,0 0-6,-1 1-10,0-1 4,-1 0 1,0-2-6,-1-1 6,1-2-6,-1-2 1,0-2-1,0-5 0,1-1 6,-1-3-6,1-2 11,1-3 6,-1-2-44,1-2 32,1-1 12,1-1 0,0-1-224,0 0-28,0-3-67,1-1-101,1-2-101,2 0-167,1-2-276,1-2-481,3-1-611,1-2-913,3-1-4278,-2 1 7219,1 0 0,-6 7 0,-2 1 0</inkml:trace>
  <inkml:trace contextRef="#ctx0" brushRef="#br0" timeOffset="451">235 331 15009,'6'8'2576,"-1"-1"-2021,-5-7 2290,0 0-2767,-40 15-33,26-6-11,-32 11-1,37-11 12,0 0 6,2-1 5,0-1 5,0 1-22,0 0 6,0 1-6,0-1-5,0 1-17,0-1 11,0 1 0,-1 0 11,1-1 23,-2 1-6,1-1 11,0-1 0,1-1 17,1 0 0,0-2 6,3 0 6,1-1-29,2-2 39,0 0-27,1-1 33,3 0 16,4 0-27,3 0-22,4-1-35,2 0-32,4-2-12,0 1 5,0 1-10,-2 0 10,-2 1 1,-2 1-23,0 2 23,-1 1 5,-1 1 0,0 1-5,0 0 10,0 0 1,-1 2 0,0 0 11,-2-1-22,0 0-1,-1 0 1,-1-2 16,0 1 1,0-1-1,-1-1 0,0 0-27,-2-2 10,2 1-21,0-1-46,0-2-145,1 1-202,0-1-325,1 0-442,0 0-735,1-2-1522,0 0-4750,0-2 8183,-2 1 0,-4 1 0,-1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15.3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100 386 19255,'23'11'241,"-1"-2"-180,-8-5-22,0-2 17,0 1 17,-1-1 28,0 0 56,-1-1 39,1 0 22,-1-1-5,2 0-17,-1 0-51,1-3-21,0 1-7,-1-4-10,-1 2 21,-1-2 7,-2 2 10,-1-1 1,-1 1 0,-2 0 0,0 1-17,0-2-6,0 1-28,-1 0-11,0-1 0,0 0 23,1 1 10,-1-2 18,0 1 5,0 0-23,0-1 23,-2 1-5,1-2-1,-1 0-16,-1-1 5,1 1-22,-2 0-1,1 0 24,-1 1-35,0-1 6,0 1-11,0-1 6,-2 0-12,0-1-5,-2 0-6,-1 1-22,-1 1 17,-1 0-6,1 1-11,-3-1-23,1 2-11,-2 1-11,2 1-11,-1 1 22,0 1-22,-1 0 0,1 0 5,-2 1 6,0 2 0,-1 1 0,-2 3 0,0 0-22,-1 1 22,0 2 0,0 1 5,-1 1 1,2 3 0,-1 0-6,2 0 5,0 1 6,1-1-11,0 1-5,1-2 5,0 1 5,0 0 1,1 0 5,0 1 0,0 1-27,-2 0 27,2 0 6,0 0-6,2 1 11,1-1-16,1 0-1,3 0-10,1 0 27,1 0-16,0 0-1,1 0 1,2-1-12,1-1 29,3-1 5,1 0 5,2-1 1,1-2 5,2 0 0,2-1 12,2-2 5,3-2 6,4-1 0,3-3-12,3-1 17,4-2-39,1-2-22,2-3-6,0 0-39,-2-2-40,0 0-78,-4 1-168,-2 0-297,-5 2-458,-3 0-814,-4 2-1203,-3 1-4375,-5 2 7472,-2 0 0,-4 1 0,-1-1 0</inkml:trace>
  <inkml:trace contextRef="#ctx0" brushRef="#br0" timeOffset="1394">954 58 20459,'18'-33'-56,"-5"8"84,-16 27 73,-2 1 61,-2 3 28,-3 0 12,-1 4-6,-3 0-17,-1 4-22,0 1-17,-1 3-28,0 2-34,0 3-11,-1 1-16,2 3 0,-1 3 5,2 2 22,0 2 6,1 0 12,1 2 10,1 0-22,1-1 6,0-1-6,2 0-6,1 0 6,1-1-11,1 1 0,2-1-17,1 1 11,1-2 28,2-2 11,3-2 29,3-3-1,3-3-33,4-3-28,1-3-17,3-2-6,1-1-16,0-1 5,1-2-11,0-2-17,0 0-5,-2-2-17,-2-1-23,-2-2-16,-2 0-96,-3-1-128,-1 0-169,-3 0-234,-1-1-299,-1 0-356,-1-1-595,0 1-756,0 0-3080,0-1 1724,1 0 4039,0 0 0,-2 0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40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19283,'2'4'672,"-1"-1"-375,-1-3 2358,0 0-2487,18 78-996,-13-41 906,5 13 1,-2 1 83,-7-12 151,-1 1-212,-1-1-12,-1-1-16,-1 0-17,-1-1-6,-1 0-16,1-1-6,0 0-11,0-4 0,0-1-6,0-3-17,1-3 757,0-3-751,1-3 61,0-4-106,2-3-44,-1-3-119,1-3-133,0-2-152,0-2-229,1 0-360,0-2-844,1-1-1317,2-2-4655,-1-1 7898,1-3 0,-2 4 0,0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40.7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23674,'1'53'-76,"0"-1"1,0 35-116,-1-69-117,0-2-134,0-3-214,1-3-218,0-3-330,1-3-482,0-2-879,0-3-4392,0-2 6957,0-1 0,0 1 0,-2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40.9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16958,'1'7'1899,"0"-2"-1692,-1-5-3484,0 0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41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1 24094,'53'14'582,"-9"2"-442,-42 4-17,0 2-11,1 4-11,-1 2-11,1 4-12,-2 2-16,1 2 0,-1 1 16,0 3 1,-1 0-6,0 2-17,0 0-23,-2 0-16,1-1 17,-3-4-18,3-4-16,-1-4 12,1-4-7,1-4 1,-1-4-6,0-3 5,1-3-10,0-4 22,0-2 5,0-3 17,0 0 118,0-2-196,0-2-84,1-1-96,1-2-134,1-2-179,0-1-269,1-2-448,1-2-1126,-1 0-1792,1-1-4677,-1 0 8844,0 2 0,-2 5 0,-1 2 0</inkml:trace>
  <inkml:trace contextRef="#ctx0" brushRef="#br0" timeOffset="208">0 460 24777,'39'-34'-42,"0"0"0,28-19-59,-49 56-78,1 4-129,-1 2-235,-1 2-381,-1 2-656,0 1-1047,0 2-1053,-1 1-4161,0-2 7841,-3-2 0,-5-7 0,-3-2 0</inkml:trace>
  <inkml:trace contextRef="#ctx0" brushRef="#br0" timeOffset="578">460 482 23226,'21'38'420,"-2"-4"-297,-12-17-11,1 1-34,0 1-5,1 0-28,-1-2-6,1-1 0,0-1-27,1-2 1579,67-49-1446,-54 29-16,50-37 0,-71 41-12,-2 1 46,0 2-107,-2 6 5,-1 1 63,-4 10-40,-4 3-23,-3 5 1,-3 6-12,-1 2 6,-2 3 0,2 0-22,0 1-40,1 0 23,3-2-11,2-1-12,0-3-16,4-1-68,-1-4-106,3-4-179,0-4-230,2-5-476,1-3-1031,1-6-4514,0-1-2806,1-5 9432,0 0 0,1-1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37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85 22167,'52'-26'202,"-5"4"-168,-25 14-12,1 2-11,0 1-11,-1 1-17,1 0-50,-1 0-106,-1 2-164,-1 1-274,-1-1-324,-2 2-425,-2 0-484,0 0-514,-3 0-224,-1 0-3831,-3 0 6413,-1 0 0,-4 0 0,-1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37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45 548 20744,'8'-13'291,"-2"2"-302,-6 11-302,0 0 307,0 2 62,0 2 39,1 2-16,1 2-1,1 1-39,0 2 0,2 1-5,-2 1-12,1 2 40,-2-1-28,1 0-6,-1 0 5,1-1-22,-2 0-5,1-1 5,-1-2-5,0 0-6,-1-2-11,0 0-1,0-1-32,0-2-35,0 0-94,0 0-124,-2 0-140,1 0-168,-3 1-201,1 0-298,-2-1-419,2 1-415,-1-2-449,2-1-962,-1 0 515,2-2 2834,-1 0 0,1-1 0,0 1 0</inkml:trace>
  <inkml:trace contextRef="#ctx0" brushRef="#br0" timeOffset="233">1 329 14841,'10'11'2604,"-2"-1"-2021,-8-10-7545,0 0 5108,18 5-1451,-8 0 3137,12 3 168,-14-1 0,-4-4 0,-2 0 0</inkml:trace>
  <inkml:trace contextRef="#ctx0" brushRef="#br0" timeOffset="623">176 636 13967,'41'69'7477,"-12"-11"-7466,-17-85-5,-8 9-6,2-1-11,0 1 11,0-1 11,2-1-11,1 0-6,0-1 6,2 0-5,0 1 5,0 2-11,0 1-17,1 3 0,-1 2-12,1 2 1,-2 3 6,0 2-1,0 0-5,0 3 5,0 0-5,0 2 0,0 0 11,1 3-11,1 2-1,0 3 7,-1 3-6,0 1-6,-1 2-22,-1 2-17,-2 1-17,-1 1-28,-2 0-44,-1 2-79,-2-1-163,-1 0-122,-1-1-175,-2 0-268,0-1-308,-4 0-449,1-2-324,0-1-146,0-1-2173,2-3 4380,0-3 0,2-4 0,1-1 0</inkml:trace>
  <inkml:trace contextRef="#ctx0" brushRef="#br0" timeOffset="1087">789 417 19983,'-28'34'11,"2"-5"0,16-15 0,0-2 6,0 0-6,2 0 12,0-2-23,2 0-11,1-2-17,1 1 0,2-1 0,2 0 11,0-1 17,3 1 17,2-1 16,2 0 18,2-1 21,2-1-10,2 1 0,1-2-6,2 2-40,1-1 29,-1 1-6,1 0 6,0 1 6,-1 1-23,-1 1-1,0-1-10,-1 1 22,-1 1-5,-3-1 0,0 1 16,-3-1 23,-1 1 39,-3-1 73,-1-1 55,-1-1 24,-2 1 4,-2 0-66,-2-1-50,-5 1-34,-1-1-34,-3 1-6,-1-1-5,-3 0-28,-1-2-23,-1 1-16,1-1-23,0-1-78,1 0-135,2-2-208,2 2-312,4-3-672,1 0-1015,4-1-459,2 0-548,2 0 1715,1 0 0,0 0 0</inkml:trace>
  <inkml:trace contextRef="#ctx0" brushRef="#br0" timeOffset="1455">1139 1 20991,'9'57'159,"0"-1"1,6 43-37,-12-65 6,1 1 16,0-2-16,0 0-17,1 0-33,-1 0-23,0 1-5,0-1-12,-1-1-11,0-2-11,0-2 5,-1-2-33,-2-3 22,1-5 0,0-1-11,-1-5 6,0-2-12,0-2 12,1-3-23,-1-2-33,1-1-326,-1-2-1287,1 0 161,-1-2-794,0-1-1092,0-2-3838,-1 0 7226,-1 0 0,1 2 0,0 2 0</inkml:trace>
  <inkml:trace contextRef="#ctx0" brushRef="#br0" timeOffset="1659">1008 373 21937,'86'-42'-241,"-11"9"-168,-47 32-302,0 1-677,0 3-814,1 2-705,-1 2-1204,0 3-118,-4-2 4229,-4 0 0,-10-3 0,-5-3 0</inkml:trace>
  <inkml:trace contextRef="#ctx0" brushRef="#br0" timeOffset="2083">1512 504 23959,'-22'9'-72,"2"2"-127,-4 45 0,6 8 165,6-25 9,-8 25 0,9-12-9,18-47 29,-1-2 5,1-1 61,0-2 12,1-3-6,1-3-22,2-6-6,1-5-16,2-4 10,1-4-5,-1-2-16,1-1 10,-3 0-16,1 3 16,-4 2 0,-1 3-10,-2 5-12,-2 4-17,-1 4-50,-2 3-12,-1 3-27,0 0 117,0 5 28,0 1-5,0 5 5,0 0-11,0 5-17,1 0-11,0 3 11,1-1-22,2 1-28,0-2-39,1-1-124,1-1-151,0-1-252,1-2-342,0-1-609,1-2-820,0-2-1074,1-2-4385,-2-2 7835,1-1 0,-5-1 0,-1 0 0</inkml:trace>
  <inkml:trace contextRef="#ctx0" brushRef="#br0" timeOffset="2402">1818 44 23041,'5'61'218,"-1"-4"-122,-1-21-29,-2 1-11,0 2-11,-1 1-17,0 0 5,0 1-5,0 1-28,0 2-402,-1-1 408,0-2-18,0-3 12,0-4 129,0-5-151,1-5 44,0-4-94,0-5-91,0-5-100,0-3 122,0-3-257,0-3-1904,0 0 162,0-6-896,0-2-324,0-6-2359,0 1 5719,0 0 0,0 6 0,0 2 0</inkml:trace>
  <inkml:trace contextRef="#ctx0" brushRef="#br0" timeOffset="2695">1796 570 20252,'89'-38'515,"-14"7"-392,-55 30-22,-1 1-17,-3 1 22,-2 2 28,-2 3 23,-3 1 50,-1 2 17,-3 2-4,-1 1-41,-3 3-22,0 3-45,-4 2-34,-3 2-5,-6 3-40,-2 0-10,-5 2 5,-1-1 0,-3 0 28,-1-2 22,0-3 29,-1-3 21,1-4 12,3-3 12,1-4-24,5-3-38,2-2-73,2-4-112,4-2-107,1-3-128,3-2-146,1-3-253,2-1-436,3 0-952,3-2-1462,4 1-4778,0 2 8357,1 1 0,-6 6 0,-1 2 0</inkml:trace>
  <inkml:trace contextRef="#ctx0" brushRef="#br0" timeOffset="2937">2190 504 23926,'28'89'17,"-6"-14"-45,-19-55-45,0-1-62,0-2-122,0-3-163,0-2-213,0-3-241,1-3-257,0-2-578,1-3-1046,0-3-3575,1-1 6330,-1-3 0,-2 2 0,-1 1 0</inkml:trace>
  <inkml:trace contextRef="#ctx0" brushRef="#br0" timeOffset="3091">2300 132 20918,'0'0'0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43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268 61 22302,'14'-35'-28,"-1"9"134,-11 33 57,1 5 16,-1 3-6,0 4 7,1 4-35,-1 3-33,-1 4-22,0 2-34,-1 2-17,0 0-5,-1 1-12,0 1 0,-2 0-5,-1 0-6,-1 1 1,0-3 4,0-1 1,-1-4 22,0-6 40,1-3 44,1-6 73,1-4 50,1-4 46,1-3-18,1-2-39,-1-1-67,1-1-44,-2-2-29,1-3-33,-1-3-1,0-3-27,0-2-17,-1-1 0,0-2-12,-1 0 6,1 1 1,-1-2-12,-2 2 16,-1 0-4,0 1-12,-2 2 11,1 0-11,-2 2 0,0 2-11,0 1-6,-2 3-6,1 2-21,-2 2-1,1 2 6,-1 3 5,0 4 17,0 2 6,-1 3 0,1 1-12,2 2 18,0 1-6,2-1 5,1 2 6,2-1 6,3 1-1,1-1 1,1 0 11,2-2-17,2 1 11,2-2 6,3-1-1,1-1 12,3-2-11,2 0 0,2-3-6,3-1 23,1-2-29,2-1-21,0-2-24,1-1-77,1-1-85,0-3-140,0-2-196,1-4-246,-1-1-380,0-3-573,-3-1-1030,0-2-863,-3-2-4569,-2 2 8199,-4 2 0,-5 7 0,-4 4 0</inkml:trace>
  <inkml:trace contextRef="#ctx0" brushRef="#br0" timeOffset="366">487 346 23136,'10'95'207,"-2"-14"-167,-6-59-7,0-2-10,1-1-1,-2-4 0,2-3 1,-2-4 33,2-2 67,-1-2 118,0-3 100,-1 0-5,1-1-67,0-4-101,1-1-84,1-6-28,2-4 0,2-3-5,1-2-35,2-2 24,-1 1-7,2 0-4,-2 1-1,0 0-17,0 2-11,-1 3-6,-2 2 1,0 4-6,-2 3-12,0 1-5,-1 3 0,-1 1-6,1 1 12,-1 0 5,1 3-28,0 2 34,1 4 0,1 2 5,0 2 23,0 2-23,1 0-5,0 0-17,0 0-39,0 0-101,1-2-118,0-1-167,0-1-203,1-1-206,-1-2-337,1-2-660,-1-1-1093,0-3-3237,0-1 6189,-2-1 0,-2 0 0,-2 0 0</inkml:trace>
  <inkml:trace contextRef="#ctx0" brushRef="#br0" timeOffset="740">881 499 23467,'97'-8'392,"-16"0"-292,-64 2-10,-1 1 16,-1-2 6,-2 0 17,0-3-6,-1 0-11,-1-1 28,-1-1 17,-2 0 17,-2 0 11,-2 1-6,-2 1-33,-1 0-34,-1 1-11,-1 1-45,-2 1-17,0 1-17,-3 1-22,1 2 0,-2-1-16,-1 2-12,1 1-28,-3 0 5,-1 2 12,-2 3 11,-1 4 0,-2 4 28,0 3-11,-2 3 0,1 3 44,1 2-33,0 3 0,2 2 6,2 0-12,1 1 6,3-2 11,2-1 1,3-3-1,2-3 17,2-4 0,4-3 17,2-1-1,4-3-4,4-2-12,1-1-28,3-2-12,3-2-38,1-2-118,3 0-219,1-1-475,1-1-1009,1-2-2498,-2 1-4924,-3 0 9293,-4 1 0,-10 1 0,-4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48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288 1 22666,'-84'19'0,"12"1"22,49 2 1,2 1 5,0-1 0,3-1-12,2-1-4,4-2-12,2-1-6,4-4 0,3-1 1,2-2 10,1-2 12,2-1 34,1-2 61,2-2 61,2-2 18,1-1-7,2-4-38,1-3-45,3-4-28,0-4-12,2-1-10,0-1-18,1 0 1,-2 0-12,1 1-11,-3 2 12,-2 3-6,-1 0 11,-4 4 5,-1 2 1,-2 2-17,-1 2-6,-1 0 0,-1 1 17,1 1 22,1 2 18,0 2-7,2 3 12,1 2 0,0 2 5,1 2 1,1 0-1,1 3-11,-1 0-16,1 3 5,0 0-17,0 0 6,-1 2-6,1 1-11,-3 0 11,0 0-5,-3 1 10,-1-1 18,-2-2 11,-3-1-22,-2-3 33,-4-2-23,-2-3-16,-3-2 17,0-3-73,-3-2-12,1-2-66,0-1-91,1-2-100,1-2-191,2 0-212,3-2-510,3-1-1204,2 0-1524,2 0-4845,3 0 8766,0 0 0,0 3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46.3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125 0 22335,'-22'42'230,"3"-3"-157,17-12-12,0 3-16,-1 2 6,0 3-23,0-1-6,1 1-5,-2 0-6,1-1 0,-1 2-11,0 0-11,0 0 5,-1 0-38,-1 0-24,0-1-55,-1-2-95,0-1-51,1-5-146,1-4-257,1-5-392,2-6-723,1-4-795,0-4-745,2-3-3232,2-1 6559,0-1 0,-1 0 0,-1 0 0</inkml:trace>
  <inkml:trace contextRef="#ctx0" brushRef="#br0" timeOffset="461">323 438 23814,'-19'-2'78,"1"0"-89,7 3 17,-2 3-12,0 4 0,-2 3 6,-1 3-11,0 3 11,0 2-5,1 0 21,1 0-16,2 1 0,3-2-11,1 1-11,5-3 5,1-1-5,2-2-1,3 0 6,2-2 1,3-1 10,2-2-5,1-2 0,0-2 22,2-2 6,-2-2 5,2-4 17,0-2-16,0-5 16,0-3-6,-1-2 1,0-2 5,-1-3 0,-1 0 6,-1-1 6,-1 2 21,-3 0 12,0 4-5,-1 2-18,-3 5-38,1 3-40,-1 2-22,-1 3 5,1 0-5,0 2 28,0 1 11,0 3 0,2 4 5,-1 2 1,0 4-6,0 1-22,-1 2 10,0 1-27,1-1-45,0 0-89,3-2-175,0-1-251,3-2-477,-1 0-805,3-3-1250,-1 0-2790,2-2 645,-2-3 5276,0-1 0,-5-4 0,-1 1 0</inkml:trace>
  <inkml:trace contextRef="#ctx0" brushRef="#br0" timeOffset="777">520 592 16684,'9'5'901,"-1"-1"-554,-8-4 2443,0 0-2023,5 35-66,-4-27-242,3 24-263,-4-35-73,0-4-11,-1-3-28,-1-2 6,-1-1-12,1-2-11,-2-1 6,1-2-17,0 0 0,0-1-5,0 0-1,1 1 12,0-2 5,2 1-17,0 0-5,2 2-11,0 1-18,4 1-4,1 3-24,1 1-21,-1 2-18,3 3-38,-1 0-46,2 3-89,2 0-89,0 1-102,2 2-128,0 0-169,1 0-268,1 1-565,0 2-993,1 2-649,0 2-4268,-1 0 7455,-3-1 0,-7-3 0,-2-1 0</inkml:trace>
  <inkml:trace contextRef="#ctx0" brushRef="#br0" timeOffset="1248">979 351 23125,'-59'3'56,"6"3"-28,37 13 0,-2 1-6,2 1 1,1 0-1,1 1-16,2-2-6,4-2 0,1 0-6,2-2-5,3-2 0,1-2 22,1-3 0,3-2 17,0-2 34,3-2 22,1-2 56,2 0 0,1-4-23,2-2-33,1-6-50,2-3 0,2-2-12,1-3 0,0 0-5,1-2-11,0 2 5,0-1-5,-2 3-6,-1 2 5,-1 4 1,-3 3-17,-1 3 22,-3 3-6,0 2 23,-2 4 12,0 3 16,0 5-6,-1 3 0,1 5 1,0 3-23,-1 2-6,0 2-5,-1 1 5,0 2-5,1 0 0,-2-1 0,-1 0-6,-1 0 17,0-1 22,-2-1 23,-3-2 11,-2-2-11,-5-2 0,-3-2-17,-2-4 17,-4-2-29,0-5-27,-1-1-22,-1-5-46,2 0-27,0-4-68,2-2-83,1-3-141,3-4-145,3-2-230,2-1-353,3-1-633,4-1-1165,1 0-1595,4 0-2539,0 1 7030,3 3 0,-3 6 0,-1 3 0</inkml:trace>
  <inkml:trace contextRef="#ctx0" brushRef="#br0" timeOffset="1668">1242 416 14969,'4'9'763,"0"-1"-388,-4-8 5965,0 0-5931,34 6-78,-20-7-51,27 4-17,-27-11-50,1 0-34,0-1-34,-2-1-49,0 2-12,-1-2 0,-1 1-6,-2 0 6,-1 1 11,-2 0 0,-2 1 1,-2 0 10,0 0-28,-2 0-16,0 0-17,-2 1-17,-1 1-17,-3 1-17,-4 0-10,0 2-46,-3 0 12,0 1-12,0 0 6,-2 2 11,1 3 12,-2 2 10,0 4 12,0 2 11,1 1-6,0 4 1,1 0 10,1 2 1,2 2 5,2 0 6,3 0 5,1 0 1,2-2-1,2 0 12,3-2-6,2-2 0,3-1 5,3-4-16,2 0-11,3-3-1,2-2-66,3-2-74,3-2-184,2-1-364,2-1-611,2 0-1338,0-1-1625,0-1-4542,-5 1 8799,-3 2 0,-11-1 0,-4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45.4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91 20683,'1'-43'1310,"0"9"-984,-1 29-41,0 1-61,0 1-61,0 2-68,0 0-140,0 1 45,-1 3 17,1 3 39,0 4-6,0 5-11,1 3 6,0 4-11,0 2 16,-1 1 12,0 2 11,1 1-12,-1 2 1,0 1-6,0 3-17,-1 0-5,-1 2-12,0 0-5,-2-1 0,0 0 11,0-4-17,0-1 0,0-5 6,0-2-17,2-5 17,-1-3 11,0-4 0,2-4-6,0-3-11,1-2-11,0-1-946,0-1 184,0-3-359,0 0-491,2-4-724,-1 1-633,2-2-1539,0-1 553,0 0 3955,-2 2 0,1 3 0,-2 1 0</inkml:trace>
  <inkml:trace contextRef="#ctx0" brushRef="#br0" timeOffset="512">1 441 21495,'44'-37'70,"0"0"0,34-23-48,-49 49-16,1 2-23,-1 1-17,1 3-55,-2 0-68,1 3-84,-2 0-89,0 2-51,-2 0-11,-3 0 0,-2 0 28,-2 0 22,-4 0 11,-3 1 46,-2 0 55,-3 1 118,-2 0 134,-1 1 113,-2-1 83,-1 2 34,0 1 1,-3 2-1,0 1-11,-3 4-28,0 2-51,-1 2-50,-2 4-45,2 0-16,-1 3-23,2 0-17,-1 1 0,2 1-17,1 0-5,1-2-6,2 0 1,0-3-1,2-3 11,2-3 17,0-2 17,4-3 84,0-2 107,1-4 100,1-1 50,1-1-5,1-3-50,1-4-68,1-3-38,2-4-34,2-4-34,-1-2-22,2-3-12,-2-1-16,-1-2 10,-1 1 1,-2 1 22,-2 1 23,-3 2 5,-3 2-11,-2 2-28,-2 3-39,-3 1-28,-2 3-34,-4 1-22,-1 3-45,-3 0-34,1 3-39,-2 1-44,0 1-68,-1 1-117,0 1-146,2 3-214,0 0-273,3 1-471,2 1-784,3-1-639,2-1-1214,2 1 60,3-2 4039,-1 0 0,1-3 0,-1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52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239 373 18548,'-19'-21'84,"1"5"-33,7 24 22,-3 0 23,-1 4-7,-1 3 29,-2 1-12,0 3 12,0 2 22,0 0 5,3 2 40,0-1 22,2 3-5,3-1-40,1 1-27,3 0-51,2-3-17,3-1 6,0-4-6,3-2 11,2-3 51,4-3 50,2-3 40,1-3 16,2-2-34,3-5-44,2-3-39,1-5-28,1-3-17,-1-3-11,1-2 5,-3-2-11,-1 0-6,-3-1 40,-1 1 11,-2 2 27,-2 3 46,-2 2 22,-3 3 6,-2 2-6,-1 2-34,0 3-44,0 0-23,-1 3-45,0 0-39,0 2-50,0 0-358,1 0 391,0 1 0,2 2 18,0 2-12,3 2 0,0 1 0,2 3-23,-1 1 23,3 1 0,0 1 0,1 1-11,0-1-17,-1 0-22,0 0-29,-1-2-10,-1-2-7,-1-1 7,0-2 16,-3-2 17,1-1 34,-2-1 27,-1-2 12,1 1 5,-2-1 611,0-1-325,1 1 0,-1-1-39,1-1-79,0-2-89,0-4-39,0-3-12,2-2 1,1-4-12,2-3 0,1-1 0,2-2-16,0-1-1,2 0-5,1-2-17,2 1 5,0 0-5,0 2-16,1 3 16,-2 3 5,-1 3-16,0 5 22,-2 1-22,-1 4-6,2 1 12,0 2-7,1 0-4,2 2 4,-1 2-4,2 4 27,-1 3-22,1 1-6,0 2-28,-1 1-95,0 0-90,1 1-150,0 0-253,-1-1-302,1-1-500,-1-1-883,0-2-1060,-2-1-3708,-2-2 7086,-3-2 0,-4-3 0,-2-2 0</inkml:trace>
  <inkml:trace contextRef="#ctx0" brushRef="#br0" timeOffset="494">961 1 21803,'33'91'986,"-7"-11"-706,-20-49-39,-1 1-40,0 1-33,-1 0-39,0 0-22,1-2-40,0-1-34,1-4-10,0-2-23,-1-4 22,0-2 6,-2-5 6,0-3 22,-1-3 28,-1-3 78,0-3 79,-1 0 308,1-1-369,-1-2-85,0-1-73,-1-3-5,-2-1-11,-2-2-6,-2 0-12,-2-2-16,-2 1 0,-1-1-28,0 2-6,-1-1 1,0 2-1,-2 3 0,2 1 1,-1 2-6,0 1-6,0 3 6,1 3 27,-1 5 18,1 2 11,-1 3 11,2 2-23,0 3 35,2 0 10,2 2-5,1 0 28,2 0-29,3 0 7,0-1-1,2-1 6,2-1-5,3-3 16,3-1 6,4-4 16,2-3 12,4-4-11,4-2-18,2-5-60,3-3-52,3-5-139,1-4-258,1-1-487,0-1-1160,-1 0-2234,-2 1-4683,-3 3 9029,-6 1 0,-9 6 0,-6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49.1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66 23343,'-87'42'146,"17"-4"-56,58-19-1,3 0 18,1 0 10,2-1-10,3-1 5,1-1-28,1-3 0,1-1 0,1-2 22,2-3 28,2-1 18,2-2 4,1-1 18,0-2-12,3-1-27,-1-3 5,3-1-67,0-5-28,2-1-11,0-4-46,0 0 29,0-2-6,-1 2 1,-3-1 4,0 3-4,-3 1 4,-1 1-4,-2 2 10,-1 2-22,0 1 6,-2 2 5,-1 0 6,0 3-23,-1 0 12,0 2 50,-1 3 11,1 4 0,-2 2-11,-1 3-22,1 1-12,0 2-5,1 0 5,1-1-27,0 0-1,3-1-28,1-1-55,4-1-102,-1-1-133,2-1-192,0 0-257,0-3-431,0-1-874,0-2-1737,0-2-4973,0-1 8788,-3-1 0,-2-1 0,-2 0 0</inkml:trace>
  <inkml:trace contextRef="#ctx0" brushRef="#br0" timeOffset="153">352 241 17076,'4'11'1064,"0"-2"-667,-4-9-3674,0 0 0,0 0 0</inkml:trace>
  <inkml:trace contextRef="#ctx0" brushRef="#br0" timeOffset="317">418 0 19972,'0'0'0</inkml:trace>
  <inkml:trace contextRef="#ctx0" brushRef="#br0" timeOffset="636">571 373 23780,'17'-29'95,"-3"3"-72,-7 6 16,-1 2 11,0-1 29,-1 2-1,0 1-16,-1 1-17,1 2-12,0 1-5,1 1-11,0 1 11,1 3-22,0 0-1,0 4-5,0 0-5,0 2 5,1 1 0,-1 3 11,2 1 6,-2 6 11,1 0-6,0 4-11,0 0-5,0 3-12,-1 1 6,0 0-11,1 0-23,-1 0-66,0 0-108,0 0-133,-1-2-186,1 0-301,-2-2-489,0-1-856,-2-2-1154,2-1-4196,-3-4 7523,1 1 0,-3-5 0,1 0 0</inkml:trace>
  <inkml:trace contextRef="#ctx0" brushRef="#br0" timeOffset="1025">1140 88 22789,'-38'27'84,"3"-2"0,16-9 56,0 0 39,-1 0 23,3 0-23,1 0-56,4-2-61,2 0-17,4-2-6,4-1 6,1-1 33,4 0 17,3 0 40,4 0 21,3 0 24,3 0-18,4 0-22,1 0-17,1 0-39,1 0-5,0-2-12,-1 2-17,-3-2-27,-2 1 5,-4-1 11,-3-1 85,-5 1 72,-1-1 5,-6 0-22,-5 3-67,-6 0-33,-7 3-40,-8 1 0,-4 0-5,-3-2-51,-1-1 28,2-3-16,2-4-29,3 0-44,6-3-197,5-1-409,6 0-576,3 0-829,5 0-1742,3 0-4884,1 1 8715,1 0 0,-1-1 0,1 1 0</inkml:trace>
  <inkml:trace contextRef="#ctx0" brushRef="#br0" timeOffset="6840">308 241 20671,'17'32'342,"-5"-2"-258,-10-17-22,-2 3-12,0 0-11,0 1-5,0-2 5,0 1 0,0-2-11,-2 0 11,1 0-16,-2-1-6,2 0 5,-2-2-5,2 0-6,0-2-5,0 0 5,0-2-6,1-1 1,-1 0-6,1-2-6,0 0-5,0-2-6,0-1-223,0-1 105,1 0-89,1 0-240,3-2-388,0-2-907,2 0-1265,2-2-4806,0 0 7830,-1 1 0,-4 2 0,-1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00.7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62 23948,'15'-17'398,"-3"1"-269,-8 10 11,-3-1 5,0 3 12,-1 0-6,0 1-22,0 1-28,-1 0-51,0 2-22,-2 0-28,1 0-5,-2 0-7,-1 2 7,-1 3-1,-2 1-22,0 3 28,0-1-11,1 1 5,1-2 6,2-1-16,2-2-1,1 0-11,0-3 17,1 1-6,0-2 11,0 1 12,2-1 27,-1 0-33,2 0 0,0 0-22,0 0-73,1-1-40,1-1-167,1 0-275,0 0-554,3 2-1255,0 0-2661,2 0-3814,0 0 8861,-1 2 0,-5-1 0,-3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01.1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75 18 24799,'11'-11'488,"-2"5"-292,-7 15-22,1 4-51,0 3-28,0 4-28,-2 3-11,0 1-16,-1 2-7,0 1-5,-2-1 0,0-1-11,-4-2-23,-1-2-33,-1-3-45,-2-2-78,1-2-107,-1-4-185,1-1-274,1-2-555,0-3-1114,0-1-3020,1-2-3471,2 0 8888,0-3 0,3 2 0,1-1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0:58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208 132 17384,'33'-55'-28,"-6"11"207,-26 44 112,-1 4 51,0 1-18,0 5-72,0 4-83,-2 2-57,-1 4-39,-2 3-23,0 2-22,1 3 0,1 1 0,0 2-5,0 1 5,1 2 0,0-1 11,0 0-28,1-3 6,-1-2-6,1-2-11,1-3 17,0-3 0,0-3-6,0-3 11,0-2 12,0-3 100,0-2 163,0-4 179,0-2 56,0 0-73,0-1-151,1-2-168,1-4-78,0-2-1,0-4-10,1-2-18,0 0 18,0-1-11,0 0-1,0 2 0,-2 0 0,1 1 6,-2 0-6,0 1 23,0 0-23,0 1 17,-1 0-5,-2 1 10,-2 0-10,-2 1-7,0 1-4,-1 2-29,-1 0 6,-1 2-12,-2 1-16,0 2-11,-2 2 5,-1 3 6,-1 3-1,-1 4 12,1 2-11,-1 2 0,-1 1 0,3 0-12,0 1 12,3-2-6,2 0 6,3-1-11,1-1 5,4 1 6,1-2 0,1 1 16,3-1 6,2-1 12,5-1 10,2-1 7,2-1 10,2-1-5,4-2 0,0-2-1,3-1-10,0-1-12,1-2-10,2 0-24,1 0-10,-1-2-56,1-1-68,-2-2-156,-1 1-276,-2-1-408,-2 1-688,-2-1-1071,-4 1-1209,-1 1-2717,-4 0 6671,-2 0 0,-3 1 0,-2 1 0</inkml:trace>
  <inkml:trace contextRef="#ctx0" brushRef="#br0" timeOffset="450">493 439 19456,'74'25'924,"-12"-5"-610,-47-21-29,-2-2-44,0-2-50,-1-1-57,-1-1 28,-2 0 18,0 1 16,-3-1 17,-1 0-39,-3 0-29,0-1-33,-2 0-11,0 0-11,0-1-17,-2 1-29,-1 1 12,-1 0-39,-2 0 0,1 1-6,-3 0-28,1 0 12,-2 1-1,0 0-5,-1 2 5,-1-1-10,0 3-1,-1-1-17,2 2 6,-3 0 0,2 3 0,0 1 23,-1 4-1,1 3 6,1 2-6,0 1 1,0 3-1,2 1 12,0 1-1,2 0-5,1 0 0,2 0-5,2 0 16,0 0-5,3 0-1,1 0-5,3-2 6,3-1-6,1-1 5,1-2 1,2-2-23,3-1 0,1-2-22,3-3-45,0-1-73,0-2-128,1-2-226,-1-3-245,2-3-352,-2-4-495,1-2-765,0-1-707,-1-2-4123,-1 2 7198,-5 0 0,-6 6 0,-4 3 0</inkml:trace>
  <inkml:trace contextRef="#ctx0" brushRef="#br0" timeOffset="740">953 1 23041,'3'61'459,"-1"-6"-336,-3-24-16,0 1-18,-1 3-21,0 0-24,0 1-4,-1 0-12,1-1 0,-2-2-17,1 0-11,-1-3 0,1-1-34,-1-3-55,1 0-119,0-4-184,0-1-285,1-4-416,1-3-559,1-3-745,1-4-768,1-1-4010,1-4 7175,1-1 0,-1-1 0,-2 0 0</inkml:trace>
  <inkml:trace contextRef="#ctx0" brushRef="#br0" timeOffset="1244">1194 373 23405,'-21'-6'84,"0"4"-62,8 6-33,-2 4 22,0 2-16,-1 3-1,1 0 29,0 2-29,2 1 0,2 0 1,2 0-1,2 1 6,3 1 0,1 1 6,3 1-12,-1-1 6,3 0 0,2-2 6,3-1-1,1-2-5,0-2-5,2-3 10,-1-2 29,-1-3 11,2-2 16,-1-3 1,1-3 5,0-3-28,0-4-5,1-4-12,-1-1-33,0-1 34,0-2 5,-2 0-6,-1 1 0,-1-1-16,0 3-6,-1-1 6,0 2-1,-2 2 1,2 1-12,-3 3-11,1 2 23,-1 2-40,-1 2-10,0 2-242,-1 0 275,1 3 22,-1 0 23,2 4-1,0 0 1,1 3 22,-1 2-23,1 1-10,0 1-6,1 2-17,1 0 0,1 1-6,0 0-16,2-1-57,0 0-106,1-2-162,1 0-291,1-2-427,1-2-760,1-4-892,1-3-705,1-1-4364,0-1 7786,-3-1 0,-6 1 0,-2 0 0</inkml:trace>
  <inkml:trace contextRef="#ctx0" brushRef="#br0" timeOffset="1660">1457 417 16812,'5'4'4369,"-1"0"-4218,-4-4 594,0 0-655,36 12-17,-20-6-17,29 9-17,-30-8-11,0 0 0,-1 0 0,-1-2-5,-1 1 16,-2-2 0,-1 0 45,-1-2 62,-2 0 55,-1-2 23,-2 0-16,0-1-68,1-4-62,0-3-22,2-2-6,-1-2 6,1 0-5,-1-1 10,-1 0 18,-1 2 16,-1 0 62,-1 2-17,-1 3-17,0 2-50,0 1-68,0 2-251,0 1 235,0 3 50,-2 2 17,-1 6 28,-1 1-6,-2 6 6,-1 2 0,-1 3 6,-1 2 5,-1 2-11,-1 3 0,0 0-17,0 3-11,1-1-11,-1 1-11,2-3-6,1 0-17,1-3 0,1-2-5,2-4-12,0-3-5,2-3-45,1-4-50,0-3-102,1-3-128,0-2-123,0-1-963,0-2 116,2 0-1180,0-2-1732,3-2-4200,0-2 8418,1 0 0,-4 3 0,0 1 0</inkml:trace>
  <inkml:trace contextRef="#ctx0" brushRef="#br0" timeOffset="2096">2092 285 22789,'-56'14'140,"8"1"-78,32-1 10,-1 1 12,1 0-5,2 0-18,0-2-21,3-1-24,3-2-21,3 0 5,3-1 0,0-1 11,2 1-5,3 0-1,1 0 1,3 0-6,2 2 22,2-1 1,1 1-1,2 0 0,1 0 6,1 1 6,1 0 5,0 0 12,0 1-12,1-1-6,-1 1 7,1-2-1,-1 2-6,-1-1-5,-3 1-5,-1-1-1,-3-1 40,-2 0 33,-2-2 79,-2 0 78,-2-2-6,-1-1-16,-4 0-68,-2-1-61,-7 0-40,-3 1-27,-3-3-6,-3 1-45,1-3-11,0 0-50,2-1-101,2-1-169,3-1-240,2-1-436,4 0-1072,2-1-1796,2 1-4925,1 1 8817,2 0 0,1 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38.0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75 0 24290,'-12'40'106,"3"-2"-89,8-17 5,0 3 12,0 2-23,-1 3 6,0 1-6,-2 1 0,0 2 6,0 0 6,-1 0-1,1 1-11,-2-3 6,2 0-17,-1-3-6,2-1 6,1-3 12,0-2-12,0-4-12,1-2-4,1-4-24,0-2-21,0-4-18,0-1-16,0-2-22,0-1-46,0-2 23,1-4-67,1-2-140,0-6-180,1-3-313,1-3-493,-1-1-919,2-2-1321,-1 0-4633,0 3 8206,-1 2 0,-1 8 0,-1 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01.6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257 461 23019,'3'-52'604,"-3"10"-520,-5 40-44,-2 0-24,-3 3 1,-2 4-17,-3 2 11,-3 6 12,-2 3-18,-2 2 29,0 2 0,0 3-18,1 0 24,1 3-18,2 0 0,2 1 6,4 1 6,2-2-6,4-2 6,3-2-1,2-3 23,5-2 17,4-3 28,4-1-6,4-3-56,2-2 0,4-3-27,4-3-63,3 0-100,4-5-202,2-1-386,3-4-774,1-1-1775,1-2-4934,-5 1 8073,-5 1 1,-14 4-1,-7 2 1</inkml:trace>
  <inkml:trace contextRef="#ctx0" brushRef="#br0" timeOffset="440">542 89 24475,'23'68'375,"-5"-5"-280,-16-27-11,-2 3-11,0 2-481,-1 3 448,-1 0-24,-1 0 1,-1-1 22,1-3-33,0-4 141,1-4-147,1-4-6,0-6 0,1-4 92,0-6-86,0-4 0,0-3 11,0-3 316,0-1-282,3-6-6,0-3-28,4-7-11,1-4 23,3-3-18,0-5 1,2 1 0,1-2-18,1 2 7,2 0 5,1 2-6,1 1-16,1 4 16,-1 4-5,-2 3-6,-1 6 6,-2 3-11,-2 3 10,-2 4 1,0 3 34,-1 6-18,-2 4-10,0 4-7,-2 2-27,0 1-12,-1 1-27,0-2-57,0 0-100,1-3-112,0-2-202,2-1-347,-1-4-611,3-1-1192,-1-2-1323,0-3-4458,-1-1 8480,-1-3 0,-3-2 0,-2 0 0</inkml:trace>
  <inkml:trace contextRef="#ctx0" brushRef="#br0" timeOffset="894">1264 417 22806,'-47'9'39,"4"2"-5,21 7 38,-1 2 35,1 1 22,0 1-12,1 1-22,3-1-27,1 1-29,4-1 0,2-1-17,5 0 6,2-3 0,3-1 0,3-3 12,3-1 10,2-4 17,2 0 28,2-5 12,2-1-1,3-3-16,1-4-23,3-3-17,2-6 1,-1-2-1,2-2 1,-3-3-1,-1-1-5,-3-1-6,-2 0-5,-3 0-18,-1 0 1,-3 0-6,-1 2 1,-2 1 4,-2 3-4,0 1 4,0 5-21,-2 2-40,1 4-5,-1 1-46,0 3 80,0 4 16,0 2 11,-1 7-11,0 3 5,-1 2-10,0 3 10,1 0-10,1 1-6,2-1-17,1 0-73,4-1-106,2 0-146,2-2-218,-1 0-325,2-4-511,-1-1-996,-1-3-1299,0-2-4604,-2-3 8306,-2-2 0,-2-2 0,-3 0 0</inkml:trace>
  <inkml:trace contextRef="#ctx0" brushRef="#br0" timeOffset="1210">1571 89 24083,'-5'53'268,"1"0"1,-4 39-151,6-59-23,1 2-28,0-2-22,0 2-23,1 0 1,0-2-29,0 1 6,0-1 0,0 0-5,0-2-18,0-3-27,0-2-23,0-4-78,0-6-73,0-2-123,0-6-29,0-4-94,0-2-336,0-2-567,2-3-1243,-1-4-1305,3-4-4446,-1-3 8367,1 2 0,-2 5 0,0 2 0</inkml:trace>
  <inkml:trace contextRef="#ctx0" brushRef="#br0" timeOffset="1446">1352 373 23075,'59'-17'147,"0"0"0,-4 2 1,-8 2-120,-12 7-28,2 2-50,-3 1-96,-2 2-173,-2 0-219,-5 3-303,-2 0-273,-4 3-426,-2 1-605,-1-1-662,-3 0-385,-1-1-1922,-2-1 5114,-2-2 0,-4 1 0,-2-2 0</inkml:trace>
  <inkml:trace contextRef="#ctx0" brushRef="#br0" timeOffset="1764">1965 111 24704,'4'90'269,"-1"-10"-219,-3-48-16,0 2 0,-1 0-6,-3 2-17,0-2 0,-4 1-5,2-2-6,-3 0 11,2-3-17,-1-2-5,2-3-6,-1-4-22,2-4-6,0-4-39,2-3-56,0-3-33,1-4-40,1-1-50,0-1-1541,1-1 336,3-2-1131,0-2-1489,3-2-4224,-1 0 8312,0 0 0,-3 3 0,0 1 0</inkml:trace>
  <inkml:trace contextRef="#ctx0" brushRef="#br0" timeOffset="2012">1746 461 21500,'46'-20'599,"1"1"1,35-13-348,-51 25-67,2 2-84,-1 1-67,1 1-18,-2 1-38,0 1-79,-2 1-117,0 0-202,0 2-337,-3 2-486,0 1-981,-3 1-1293,-3 0-4689,-4 0 8206,-3-2 0,-7-1 0,-3-2 0</inkml:trace>
  <inkml:trace contextRef="#ctx0" brushRef="#br0" timeOffset="2446">2425 439 22419,'85'0'790,"-14"-1"-611,-56-1-16,1-2-1,-1 0 986,17-32-1159,-22 22 16,10-23-5,-25 28-11,-1 1-11,-3 1-6,0 2-6,-3 2 1,-2 2 21,-3 3-10,-1 4 16,-2 3 12,-2 4 5,1 0 12,-1 2-1,2 1-5,1 0 0,2 1 22,2 1-6,3 2 1,2-2-12,3 2 6,4-1-16,1 0-1,1-1 11,3-1-39,3-1 23,5-1 0,3-2-12,2 0 17,3-3-84,3-1-89,1-2-163,2-1-246,2-1-448,1 0-864,1 0-1483,-1-1-4822,-3 0 8188,-4 0 0,-11-2 0,-3-1 0</inkml:trace>
  <inkml:trace contextRef="#ctx0" brushRef="#br0" timeOffset="2794">2797 658 21388,'31'39'398,"-5"-8"-56,-24-29 117,-1-1 57,0-1 413,-1 1-856,0-4-39,-1 0-6,0-5-12,-1-2 7,-1-2-1,-1-1 12,1-4-6,0-1 0,-1-1 50,2-2 12,-1 1 16,2-2 6,1 1-17,0 0 1,0 0-7,3 2 6,1 0-39,3 2 6,0 2-17,3 0-12,1 2-10,2 2-18,1 0 1,2 2-17,0 0 39,1 2-56,0 1-28,1 1-34,-1 2-55,0 2-29,-1 0-67,0 1-100,-2 1-180,0 1-325,-3 3-734,1 3-1792,-2 2-5219,0 0 8591,-3-2 0,-3-3 0,-3-3 0</inkml:trace>
  <inkml:trace contextRef="#ctx0" brushRef="#br0" timeOffset="3060">3235 417 25175,'5'90'28,"0"-14"-28,-3-54-12,0-2-38,1-2-51,0-3-95,0-2-129,0-3-128,2-3-214,-2-1-391,0-3-914,0-2-2133,0 0-4656,0-2 8761,-1 0 0,-1 0 0,0 0 0</inkml:trace>
  <inkml:trace contextRef="#ctx0" brushRef="#br0" timeOffset="3228">3257 264 18997,'-11'-10'-9831,"3"2"8974,33 24 0,-19-12 1,20 12-1</inkml:trace>
  <inkml:trace contextRef="#ctx0" brushRef="#br0" timeOffset="3614">3366 570 10164,'8'12'5601,"-1"-4"-4324,-7-8 5377,0 0-6536,10 14-17,-5-16-17,8 9-6,-8-18-5,0-2-12,-1 0 1,0-3-6,0 0-22,-1-1-1,1-1-16,0-1-6,1 1 12,0-1-1,1 1 6,1 1-6,2 1 1,1 1-18,1-1 1,2 3 0,0 0-6,1 2 5,2 0-22,1 2 1,1 0 4,1 1 1,0 2 22,1 2 6,-1 0 484,18 34 1,0 9-474,-12-14-137,11 16 0,-8-1 132,-26-21-6,0-1-17,1-1 0,-1-2-17,1-2-17,-1-1-39,2-2 207,0-1-308,1-2-112,2-1-150,-1-1-270,2-2-509,0 0-1115,1-2-2028,0 0-4464,1-1 8822,-2 0 0,-4 0 0,-1 0 0</inkml:trace>
  <inkml:trace contextRef="#ctx0" brushRef="#br0" timeOffset="4134">4330 351 24256,'-56'-40'34,"6"9"131,-22 65 0,1 16-165,28-22-589,-31 17 1,15-3 594,58-30 379,0-1-374,2-1 208,2-1-180,1-2 34,3-2 33,1-2 602,1-2-619,3 0-5,2-4-22,1-1-17,4-3-17,1-1-6,1 0 17,1-2-16,-1 2 5,-2-1-11,-2 3 0,-3 0 0,-2 3-6,-3 1 0,-2 1-5,-1 1 11,-2 1 22,0 2 22,-2 3 7,2 4 32,-3 3-4,1 3-7,0 4-16,-1 3 17,0 3 10,0 4 12,0 2 17,-1 3-22,0 2-18,-3 1-16,0 0-6,-2-1-5,-2 1-12,0-3 1,-2-3-7,-3-2 7,-2-4-6,-3-6-12,-3-2-5,-3-6-11,0-2-28,-3-6-51,1-1-72,0-5-124,0-3-162,2-3-274,1-4-763,5-4-2934,2-2-5204,4 0 9595,4 1 0,4 8 0,1 3 0</inkml:trace>
  <inkml:trace contextRef="#ctx0" brushRef="#br0" timeOffset="13108">4746 1 22099,'-24'29'623,"2"0"-444,11-6 23,0 2-18,-2 1-16,1 1-11,-1 1-39,1 4-6,-1 1-11,1 4-17,0 3-6,0 1-11,1 1-16,-1 2-7,1 0 1,-1 0-335,0 2 312,1-1-5,-1-2 5,1-2 1,2-3-1,3-4-5,1-3-23,2-3 29,1-5 5,2-3 0,0-4 313,1-3-341,1-2 11,2-2-6,0-2 29,-1-2-23,1-2-16,-1-1-18,1-2-44,-1 0-62,2 0-145,0-2-258,2-3-409,0-2-673,1-2-1405,0-1-4407,0 0 7426,-2 2 0,-3 3 0,-1 3 0</inkml:trace>
  <inkml:trace contextRef="#ctx0" brushRef="#br0" timeOffset="13818">5052 373 16622,'-84'31'717,"14"-5"-499,57-14-33,1 0-45,1 0-56,2 0-34,2 1-16,0-1-45,2 1-12,1-1-5,2-1-22,1 0 33,0 0 17,2-2 28,3 0 23,2 0 27,2-1 34,3-1 17,2-1 16,2-1-16,2-1-17,1-1-22,2-1-22,0 0-18,0 1-11,-2-1-5,-1 3-6,-4-1 39,-2 2 45,-2 0 56,-3 1 56,-1 1 45,-3-1 28,-1 1-6,0 0-34,-3 1-38,-1-1-62,-4 1-51,-2 1-28,-3 0-27,-1 1-18,-3 0-10,1 0-12,-3-1-5,2-1-12,0 0-39,2-2-117,1 0-264,4-1-402,1-1-629,4 1-906,1-2-858,2 1-3915,2-1 7136,1-1 0,0-2 0,-1 0 0</inkml:trace>
  <inkml:trace contextRef="#ctx0" brushRef="#br0" timeOffset="14230">5359 439 17787,'11'8'980,"-2"-2"-851,-9-6 695,0 0-774,-71 50-960,46-29 988,-53 38 74,64-40-68,2-1-28,4-1 5,1-2-5,2-2 12,3-2 740,1-2-719,1-2 175,2-1-169,1-3 17,2-1-16,1 0 4,1-2-16,3-2-16,0-1-7,3-4-10,0-2-7,0-3-4,1-2-1,-1-1-6,1 0-5,-1 0 12,0 1-7,-1 2-5,-3 2-17,-1 3-11,-3 2-39,-1 3 39,-2 1 45,0 1 61,-2 1 57,0 3 22,0 2-5,0 4-52,0 2-16,-2 2-67,1 0-17,-1 1-22,1 0-17,0-2-29,1 2-72,2-3-196,0 2-314,3-3-481,1 0-768,1-2-935,1-1-1983,0-3-308,-1 0 5097,-1-3 0,-3 0 0,-1-1 0</inkml:trace>
  <inkml:trace contextRef="#ctx0" brushRef="#br0" timeOffset="14534">5731 89 22010,'-25'52'255,"0"1"0,-16 38-160,35-64-33,1 2-17,0 0-17,2-1-11,-1 0-1,1-3-21,1 0-1,0-3-16,0-2-34,-1-1-45,2-2-123,-1-2-135,0-2-190,1-2-263,1-3-319,0-1-488,0-2-593,0-2-337,0-1 12,0-1 916,0-1 1,0 0-1</inkml:trace>
  <inkml:trace contextRef="#ctx0" brushRef="#br0" timeOffset="14764">5425 351 20879,'55'-21'-36,"1"-1"1,-5 2-1,-7 5-283,-18 15-308,-1-1-376,0 1-554,-3 0-482,-1 1-335,-3 1-169,0 1-2028,-5 0 4571,-2-1 0,-5-1 0,-3 0 0</inkml:trace>
  <inkml:trace contextRef="#ctx0" brushRef="#br0" timeOffset="15116">5841 308 21259,'-19'50'140,"0"1"0,-12 34-106,24-59 0,1-1-6,3-2 5,0 0 12,2-3-6,1-2 6,0-3 11,2-3 28,2-3 328,35-40 0,9-16-390,-19 20-232,18-20 0,-4 1 243,-33 29 23,-2 2 11,-1 3 12,-1 4-12,-2 1-33,-3 4-23,1 1 415,-2 1-409,1 1 61,-1 3 34,0 2 12,0 4-24,0 2-16,0 2-39,0 2-22,0 1-23,0 2-28,0 1-40,0-2-128,1 2-190,1-2-320,3 0-582,4-2-1099,2 0-1292,2-2-4728,0-4 8407,-2-1 0,-5-5 0,-3-1 0</inkml:trace>
  <inkml:trace contextRef="#ctx0" brushRef="#br0" timeOffset="15396">6125 658 23847,'16'-48'274,"0"0"1,6 13-337,-9-18 1,-1 6-118,0 35-96,-4 7-89,0 3-112,0 2-140,2 0-224,0 0-303,3 2-521,1 1-805,3 0-791,0 0-3988,1-1 7248,-4 0 0,-6-1 0,-3 0 0</inkml:trace>
  <inkml:trace contextRef="#ctx0" brushRef="#br0" timeOffset="15829">6498 483 21713,'-61'13'426,"8"1"-213,36 1-34,0 1 12,1 1-34,1 1-40,2 1-22,2-1-39,2 0-5,5 0-6,1-3 27,3 0-4,1-3-1,2-1 6,4-2 97,39-33 1,9-14-160,-20 16-11,20-16 0,-6-1 17,-37 24 6,-1-1-12,-2 3-11,-2 2 11,-2 2-11,-2 3-11,-1 3-6,-1 1-28,-1 2 73,0 5 11,0 1-11,0 5-5,0 2-23,0 1 5,0 1 7,0 1-1,0 0-11,2-1 0,1 2-11,2-1-12,2 1 1,1 0-96,2 0-201,1 1-230,0-1-331,1-1-497,-1-1-1026,0-3-1249,0-3 3652,2-3 0,-7-3 0,0-1 0</inkml:trace>
  <inkml:trace contextRef="#ctx0" brushRef="#br0" timeOffset="16148">6738 132 22582,'20'33'498,"-5"-2"-330,-15-5-28,0 2-22,0 2-23,-1 2-17,-2 3 18,0 0-40,-1 2-12,0 0-32,2 0-24,-1-2 12,2 0 0,0-2 0,1-3-5,1-2-12,0-3-17,2-3-38,0-5-29,1-3-67,-1-5-67,0-2-68,1-4-128,-1-2-225,0-2-363,-1-2-857,2-4-1356,0-3-4784,-1-1 8016,1 1 0,-3 4 0,1 2 0</inkml:trace>
  <inkml:trace contextRef="#ctx0" brushRef="#br0" timeOffset="16390">6585 395 18852,'-6'-9'3450,"1"2"-3025,5 7 628,0 0-1036,70-33-650,-44 25 610,54-25-16,-62 34 111,0 1-173,-1 2-123,0 0-212,1 1-399,-2 0-599,-1 0-727,1 0-1547,-1 0-4542,-1-1 8250,-2-1 0,-6-1 0,-2-1 0</inkml:trace>
  <inkml:trace contextRef="#ctx0" brushRef="#br0" timeOffset="16577">7067 373 23271,'-8'100'134,"2"-16"-151,8-65-44,-1-1-74,4-2-66,-2-1-91,-1-2-116,1-3-142,-1-3-262,-1-2-297,0-2-756,0-2-7966,-1 0 9439,1-4 0,-1 2 1,1-2-1</inkml:trace>
  <inkml:trace contextRef="#ctx0" brushRef="#br0" timeOffset="16734">7067 132 21825,'9'10'886,"-1"-3"-942,-8-7-3221,0 0 0,0 0 0</inkml:trace>
  <inkml:trace contextRef="#ctx0" brushRef="#br0" timeOffset="17093">7351 351 16135,'1'12'3002,"0"-3"-2632,-1-9 2397,0 0-2538,-48 67-16,31-41-327,-36 52 294,43-58-35,2-2 54,2-1-87,3-1-6,2-2 12,2-2-6,3-2-6,2-2 235,3-2-257,1-3 39,3-1-22,2-2-17,3-3 0,1-2-28,2-3 347,15-36 0,-2-6-403,-13 18 0,12-18 0,-12 6-11,-30 34-11,-8-1-45,3 5-516,-18 0 169,16 4-191,-7 3-241,14 2-358,2 1-465,4 3-796,-1-1-744,3 1-3294,1 0 6503,0-2 0,0-2 0,0-2 0</inkml:trace>
  <inkml:trace contextRef="#ctx0" brushRef="#br0" timeOffset="17489">7527 483 21702,'38'82'527,"-8"-16"-348,-28-60 101,-1-2 140,-1-2 62,0-2 307,0 0-626,0-4-90,0-2-34,0-6-17,0-2 6,0-1 17,0-2-34,0-2 6,0 1-11,0-2 111,23-24 1,5-1-101,-8 16 5,39-48 6,-43 76 22,-1 2 1,0 2 10,-1 2-10,-1 4 33,-2 3 40,-2 3 27,-1 3 45,-3 1-34,-3 2-22,-1 2-33,-1 0-63,-1 0-10,-2 0-17,0-2-6,-1-1 0,1-2-11,0-1-39,1-3-67,0-2-107,1-2-134,0-3-214,1 0-318,0-3-499,0-1-1243,0-1-3423,0-1-2408,1-1 8452,0 0 0,1 0 0,-2-1 0</inkml:trace>
  <inkml:trace contextRef="#ctx0" brushRef="#br0" timeOffset="18043">8162 373 23383,'-25'30'145,"6"-7"-89,17-18 28,1-3 45,1 0 61,0-1 29,2-1-1,1 0-16,2 0-51,2 0-17,-1-2-27,1-1-23,1-1-11,-1 1-29,0-1-10,0 0-12,0-1 12,1-2-6,1 0-6,0-1 18,2-1-17,-2 0 27,1-1 17,-3 1 0,-1 0 17,-3 4-16,-1-1-1,-2 2-11,0 1-23,-2 1-10,-3 2-18,0-1-16,-4 2 22,0 2-5,-1 2 0,1 2 10,1 0-32,0 0 10,2 0-11,2 0-33,-1 0-45,3 1-85,0 0-145,1 1-213,1-1-369,0 1-678,0 1-1691,0 0-5227,0-1 8503,0-1 0,0-3 0,0-3 0</inkml:trace>
  <inkml:trace contextRef="#ctx0" brushRef="#br0" timeOffset="18336">8118 811 25444,'-21'94'123,"4"-13"-112,10-54-33,-1-3-90,1-5-169,0-2-273,-1-4-549,0-1-1267,-2-2-4530,-2 0-1597,0-1 8497,1-3 0,5-3 0,2-1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24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0 25141,'-8'67'426,"0"-6"-297,5-28-28,-2 2 5,-1 0-22,0 2-33,-1 0-12,1 1-17,0-1-5,1 0 0,0-1-17,1-3-6,2-1-16,-1-5-1,2-2 1,0-4-34,1-3-34,0-4-66,0-5-63,0-2-50,0-3-22,1-1-73,1-1-140,2-2-224,2 0-488,1 0-957,2 0-1725,0-1-4846,1 0 8744,-3-2 0,-3 1 0,-2 1 0</inkml:trace>
  <inkml:trace contextRef="#ctx0" brushRef="#br0" timeOffset="335">1 482 23007,'45'-22'134,"0"0"1,31-13-79,-57 37-17,-2 3-11,-2 1 6,-2 2 0,-1 1 16,-2 1 6,-2 2 11,-1 0 0,0 1-27,-2 0-1,-1 0-22,0 1-6,-2-1 17,1 0-6,-2-1 6,0-1 11,-1 0 1,-1-2 10,-2 0 12,-1 0-23,-4-1-6,-1 0-16,-2 0-34,-1-1 6,0-1-62,-2-1-111,1 0-152,-3-1-196,0 0-236,-3 0-285,-1-2-381,0 0-694,-1-1-695,2 0-454,1-1-2520,4 1 5797,5-1 0,4 0 0,3 0 0</inkml:trace>
  <inkml:trace contextRef="#ctx0" brushRef="#br0" timeOffset="739">395 570 24407,'48'3'521,"-6"-1"-403,-30-6-23,-1 0 0,0-1-11,-2 0-22,1-1-17,-1-1-6,-1-1-16,1 0 5,-2-1 5,0-1-10,-3-1-6,0 0-12,-2 0-22,-1-1-5,-1 1-28,0-1-6,-3 1-35,0 1-32,-4 3-11,-1 2-12,-3 3 1,-3 2 83,-2 1 17,-3 3 28,0 2 51,0 4-51,1 1 12,3 1-1,1 2 0,2 0 12,3 3 5,2-1 6,4 1 0,1 1 33,3-1 1,4 1 16,4-1 6,5 0-6,3-1-6,4-3-16,2-1-28,4-2-34,0-3-44,0-1-107,-1-2-163,-2-2-274,-2-1-431,0 1-790,-4-2-1708,0 0-4755,-4 0 8289,-4 0 0,-4 0 0,-4 0 0</inkml:trace>
  <inkml:trace contextRef="#ctx0" brushRef="#br0" timeOffset="1208">811 0 24329,'4'61'179,"1"-1"0,-1-5 1,-1-7-52,-3-12-27,0 0 0,0 1-39,0 0-23,0 1-11,0-1-34,-1-1 17,0-5-11,0-1 0,0-4 6,0-2-6,-1-4 0,2-2-17,-2-4-11,2-1 6,-3-3-1,2-1 51,-1-2 28,2-3-5,0-2 0,0-2-29,0-4-27,2-2 10,1-6-5,1-2 6,1-2-6,1-2 5,2-1-5,-1-1 12,3 0 4,0 2-21,3 1 27,1 2-11,1 1 6,0 2 11,-1 2-17,-1 2 12,-2 2-12,-2 3-5,-2 1-1,-2 1-5,-1 4 0,-1 2 28,0 4-5,-1 5 10,-1 1-5,0 4-22,-1 0 5,0 2-5,0 0-29,-1 0-33,0 0-84,-1-1-118,0-1-184,1-3-270,-2 0-396,3-3-691,-1-2-1309,1-2-2353,1-2-1451,2-2 6912,0-2 0,-1-2 0,-1 0 0</inkml:trace>
  <inkml:trace contextRef="#ctx0" brushRef="#br0" timeOffset="1644">1336 460 24301,'-70'-14'196,"10"7"-112,41 26-22,0 0 10,3 2-16,2-1 12,3 1-18,3 0 0,4-1-5,1-1 17,3-2 22,0-4 0,2-1 33,1-4 24,3-2 16,1-1-6,0-4-28,2 1-22,3-3-39,1-2-12,3-3-16,2-3 5,0-2-22,-1-2 5,0-2 0,-2-1-10,1 0 21,0-2-27,0 0-1,0 0-5,-2 0-11,0 4 11,-3 0 6,-3 6 5,-2 2-17,-2 3 12,-3 2-23,0 0 6,-2 4 11,-1 2 0,-1 4 34,-2 3-18,0 1-16,1 3 6,1 0-12,0 2 12,2-1 0,0 1-12,1-1-33,0 0 5,2 0-22,1-1-101,2-3-111,1-1-187,0-1-284,0-2-431,0-1-791,0-3-1657,2 0-4851,0-3 8469,-1 0 0,-3-1 0,-2-1 0</inkml:trace>
  <inkml:trace contextRef="#ctx0" brushRef="#br0" timeOffset="2004">1555 416 20610,'9'5'2089,"-3"-2"-1797,-6-3 2631,0 0-2805,-20 60-17,15-38 5,-16 46-27,21-54-29,1-1-16,1-1 16,0-1-28,0-2 18,1-1 16,-1-3-28,1 0 67,0-3 11,1 0-16,1-2 16,3 0-33,0 0-6,3 0-11,0-3 23,2-2-35,0-3-10,1-1-12,-2-1-5,0-3-6,-1 1 1,1-2 4,-1 0-32,0 0 38,0-1-5,0 1-6,-1 0 0,-1 0-11,-1 1-11,0-1 11,-1 1 17,-1 0-34,-1 0-17,-2 3-33,0 0-90,-2 4-134,0 2-258,0 1-212,-1 2-1827,0 1-45,-2 3-2850,0 1-3456,-2 4 8939,1-3 0,1-2 0,2-2 0</inkml:trace>
  <inkml:trace contextRef="#ctx0" brushRef="#br0" timeOffset="2210">1862 395 25320,'1'72'-414,"-2"-11"-118,-8-42-403,0-1-707,2 0-1506,-1-2-4626,2-4 7774,1-3 0,3-4 0,0-3 0</inkml:trace>
  <inkml:trace contextRef="#ctx0" brushRef="#br0" timeOffset="2369">1862 176 21646,'8'2'2089,"-1"0"-1921,-7-2-9999,0 0 8403,31-22 0,-23 17 0,23-17 0</inkml:trace>
  <inkml:trace contextRef="#ctx0" brushRef="#br0" timeOffset="2742">2081 373 15154,'10'1'1093,"-2"1"-320,-8-2 5069,0 0-5646,-53 66-829,35-40 790,-41 52 54,50-59-82,2 0 17,2 0-23,3-3 11,0-1 12,3-1 624,2-3-580,3-1 139,3-2-127,3-2-23,4-1-33,1-3-23,4-1-44,1-2-18,1-3 1,2-2 0,1-3 5,1-3 22,-1-1-16,-1-2 11,-3-1 6,-2-1 16,-5-1-5,-3-1-17,-4 0-11,-3 0-34,-3 1-5,-2 0-29,-3 1-5,-2 0-11,-4 0 0,-2 3 0,-3 1-17,-2 3-6,-3 3-39,-2 1-44,-1 4-57,0 1-84,1 1-89,2 3-118,3 1-140,2 3-196,3 0-319,2 2-465,3 1-706,1 0-930,3 0-1646,2 1 106,2-2 4761,2-2 0,-2-3 0,1-2 0</inkml:trace>
  <inkml:trace contextRef="#ctx0" brushRef="#br0" timeOffset="3051">2431 570 24727,'-7'79'588,"2"-16"-336,5-62-28,0-2-61,0-2-85,0-3-28,1-4-16,1-4 5,1-2-16,1-2-7,1-3-4,0 0 16,1-3-17,1 0 0,0-2-11,-1 0-17,2-3 45,-2 1 34,2-1 22,0 1 11,0 4-28,2 2-33,1 2-29,2 4-10,2 1-6,2 3-1,2 2-21,1 3-46,2 2-83,1 3-129,2 2-129,1 3-247,3 3-425,1 4-1093,1 3-2895,3 0-4111,-5 0 9191,-4-4 0,-13-3 0,-5-4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21.3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1 461 18874,'12'36'291,"-2"-3"-156,-10-16-12,0-2-11,0 2-23,-1-2-44,-1-1-11,0-2-12,0-2 1,1-3 44,1-2 73,0-2 145,0-1 141,0-1 761,0 0-1069,0-6-90,0 0-17,0-7 11,0 0 17,2-3-5,0-1-11,4-1-6,0-1 5,2-1 12,1-1-6,1-1 28,1-1-22,0 0 33,0 0 11,1 3-5,-2 1-11,0 4-34,0 3-17,-2 2-11,-1 4-6,0 2-5,-2 1-6,0 2 17,0 0 11,2 3 12,-1 1 10,2 5 1,1 0-28,0 5-6,2 0 11,-1 2-22,2 1-1,-1 0-21,1 0-68,-1 0-106,1-1-253,0-1-375,0-1-654,-1-1-1043,-1 0-851,-1-2-4469,-1-2 7852,-2-2 0,-3-4 0,-2-1 0</inkml:trace>
  <inkml:trace contextRef="#ctx0" brushRef="#br0" timeOffset="334">483 417 19288,'-23'97'387,"7"-18"-247,22-65 39,4-3 11,1-1 46,2-1 32,1-3 18,0-1-17,2-3-29,0-2-72,0-3-39,2-2-28,-1-3 0,-1-2 5,0-2 18,-2 0 27,-1-3 1,-3 0 4,-1 0-4,-4 0-29,-2 1-11,-1 0-34,-2-1-27,-2 1-18,-3 0-22,-3 0-33,-2 1-12,-2 1-38,-1 2-29,-2 2-22,0 3-85,-3 2-88,0 3-153,-1 4-257,0 2-324,1 4-645,2 1-968,2 1-567,3-1-3713,3-2 6923,3-1 0,3-5 0,2-1 0</inkml:trace>
  <inkml:trace contextRef="#ctx0" brushRef="#br0" timeOffset="713">767 526 15003,'7'3'2347,"-2"0"-1485,-5-3 2325,0 0-3052,20 64-12,-15-46 11,15 49 68,-19-65 107,-1 0 105,0-2 337,0 1-550,-1-3-134,0-2-33,-2-3-28,0-3-1,-1-3-5,2-2-11,1-2-11,0-1 16,2-2 6,3-1 17,4-2 5,2 1 1,3 0 10,0 2-16,0 1 17,0 3-23,1 3-6,-1 1 7,1 4-12,0 3 11,0 1-6,0 3 1,-1 0 0,2 4 5,-1 1 11,1 4 6,-1 3 6,1 1-12,-3 3 1,0 1-7,-3 2-4,0 1 4,-4 1-10,2 2-28,-3-1-57,0 1-94,0-1-186,-1-1-268,-1-2-432,1-1-666,-2-4-1109,1-1-824,-1-2-4200,-1-3 7858,1-3 0,-1-2 0,0-1 0</inkml:trace>
  <inkml:trace contextRef="#ctx0" brushRef="#br0" timeOffset="1004">1293 1 24514,'9'62'442,"-2"-6"-347,-7-25-33,1-1-6,-1 2-17,0 1-11,0-1 6,0 1-23,0-2 0,0-2-16,0 0 5,0-4-23,0 0-44,0-4-62,2-1-117,-1-3-169,2-1-217,0-2-371,2-3-728,0-1-1579,3-2-4615,-1-2 7925,0 0 0,-3-4 0,-2 0 0</inkml:trace>
  <inkml:trace contextRef="#ctx0" brushRef="#br0" timeOffset="1225">1490 417 21993,'30'95'-728,"-6"-18"-22,-22-65-477,-1-3-767,0-1-980,0-4-3636,0-1 6610,-1-1 0,0-1 0,0 0 0</inkml:trace>
  <inkml:trace contextRef="#ctx0" brushRef="#br0" timeOffset="1382">1599 176 20711,'-2'-1'1136,"1"1"-4413,1 0 0,0 0 0</inkml:trace>
  <inkml:trace contextRef="#ctx0" brushRef="#br0" timeOffset="1756">1687 526 13233,'1'14'3484,"0"-2"-2649,-1-12 4777,0 0-5119,-7 60-56,6-45-129,-6 45-129,9-63-112,0-2-28,0-6-16,1-2-1,1-2 1,-1-3-1,0-1-11,0-1 6,0-1-23,0 1 6,2-2 0,0 1 12,3 1-1,-1 0-22,3 2-1,-1 1-21,0 1 10,0 4 1,-1 1-12,0 5 1,-1 2-6,-2 3 11,1 0 16,0 1 7,0 3 10,2 2 1,0 3 5,1 2-11,0 2 0,2 1-5,-1 0-1,0 2-5,-1-1 16,-1 1-5,0 0 0,-1 1 0,-2 1-16,-1-1-12,-1 1-51,-2-1-78,-1 0-123,0-1-184,-3-2-315,0 0-532,-1-1-1041,1-2-1552,-1-2-4615,2-1 8519,0-2 0,1-2 0,0-1 0</inkml:trace>
  <inkml:trace contextRef="#ctx0" brushRef="#br0" timeOffset="2189">2103 504 22699,'28'14'824,"-4"-4"-556,-17-9-44,0-1-44,-1 0-40,1-2-51,0-1-16,0-2-23,1-2-22,0 0 12,1-1-12,0-1 5,0-1 1,-1-1-6,-1-1-6,1-1 1,-3-1 5,1 0 0,-3 0-17,-1 1 0,-1 0-11,-1 1-11,-2 1 0,-2 2-17,-2 1-34,-2 2 0,-2 2 1,-1 2 22,-2 2 33,-1 3 0,-2 2 12,-1 4-6,-1 2 6,-1 2-1,0 1-5,1 1 11,0 2 1,1 2 4,3 0 7,1 2-1,4-1-27,3 1 27,2 0-5,3-1-12,2-2 23,2-1-22,3-2 0,3-1-1,2-3 1,3 0-23,1-4-39,4-1-90,2-3-184,2-1-275,2-2-476,3 0-644,1-2-1149,1-2-1001,1-1-4364,-3 0 8239,-5 1 0,-11 1 0,-6 2 0</inkml:trace>
  <inkml:trace contextRef="#ctx0" brushRef="#br0" timeOffset="2784">2519 439 24077,'-19'-49'78,"0"13"-50,3 46 6,-2 3 0,0 2-1,-1 3 6,1 1-5,1 1-28,1 0 5,5 1 0,2 0 0,3-1-5,2-1-6,3-2-11,0-1-6,3-1 45,0-3-45,3-2 17,3-3 11,0-2-33,1-2 33,0-2 6,2-2-12,2-1-5,1-4-11,1-2-22,1-3-1,-2 0-11,0-2 0,-3 1-11,-2-1-5,0 0 22,-3 1-12,-1 0 6,0 1 17,-1 1-28,1 1 28,-1 2 12,1 1-1,-1 2 6,0 1-6,-1 0-11,-1 1-23,-1 0-10,0 2-29,0 0 6,0 0 28,0 0 51,0 1 16,2 2 11,0 2 6,1 2 6,3 2 27,1 2 12,2 0-11,3 0-23,2 0-11,1 0-22,1-1 5,-2 2 17,0-2-6,-2 1 12,-1-1 27,-2 1-5,0 0 17,-1-1 11,-1 0-17,-1 1-5,-1-1-12,0 1 1,-2-3-18,0 0 7,-1-2 4,-2-2 35,0-1 83,-1-2 426,0 0-498,0-7-78,0 0 4,-1-9 1,0 0-6,-2-5-11,0-1 0,1-2 0,1-1 6,0 0 11,1 2-12,0 0-10,1 1 10,2 2 23,0 2-22,4 1 5,0 1 0,2 2-22,2-1 11,2 1 11,2 1-22,4-1-28,1 1 17,4 1-46,1 1-95,3 1-94,1 2-230,-1 1-258,1 4-717,-1 0-1484,-2 2-3843,-3 3 6789,-4-1 0,-10 0 0,-3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33.6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 1 17221,'-9'43'443,"1"-2"-331,3-13 5,-1 4-5,0 2-17,-2 2 57,2 0-18,0 2-33,0 0-17,0 0-56,0-1-6,1-2-22,0-2 0,2-2-39,0-4-39,1-2-46,1-3-105,0-3-146,1-2-247,2-2-375,0-3-387,2-3-307,1-3-320,1-3-1775,1-1 2240,2-3 1546,-2-1 0,-3 0 0,-1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34.8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45 121 20627,'0'-36'-123,"-1"12"162,-2 41-17,-3 2 1,1 5-23,-2 2 5,2 1-5,0 3-17,0-2 0,2 2-5,1-2 0,0-3-17,2-2-6,0-5-17,0-4-11,1-3 1,0-5 27,3-1 67,0-4 68,1 0 33,0-5-11,4-2-56,2-7-45,3-5-33,3-4 5,0-2-11,0 0-17,0 4-16,-3 3-29,-2 4-16,-1 5-23,-3 2 11,0 3-5,-1 1 28,1 2 28,-1 3 5,0 2 40,1 4 10,0 1 12,2 2-5,-1-1 16,0 1 17,0-1 6,-1-3 44,-1-1 45,-1-4 90,-1-1 101,0-1 89,-1-1-28,0-2-62,0-2-105,0-3-85,2-4-17,-1-1-22,0-2 0,-1-1-16,-1-1-1,0 0-11,-3-1-11,1 1-6,-1 0-22,0 1-6,-1-1-16,-2 1 16,0-1-22,-1 2-6,-1 1 0,1 1-61,0 2-29,0 2-117,1 1-286,0 1-453,2 2-303,0 1-381,1 1-274,3 0-106,2 0-276,4-1 271,3-1-1503,0 1 3535,0 0 0,-6 0 0,-2 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35.9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0 22425,'-6'53'131,"1"-1"1,-4 39-70,8-55-17,-1-1 16,2 0-22,-2 0-5,0-1-6,-1-1-28,0-2 6,0-2-29,1-2-61,-1-4-95,3-2-140,-1-4-186,1-1-251,0-4-425,1 0-791,0-4-857,2 0-448,1-2-2822,1-3 6099,-1 0 0,-2-2 0,-1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36.4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230 0 21948,'-6'53'188,"1"0"0,-4 38-48,7-58-17,1-2-22,0 1-22,1-4-12,-1 1-6,1-4-16,0-1-11,0-3-17,0-2 5,0-4-5,0-3 5,0-4-5,0-2 39,0-3 39,0-1 488,0-2-169,1 0-296,-1-2-46,1-1-55,-1-4-11,0 0-12,0-3 12,1-1 11,-1-1-6,-1-1-34,-1 1-16,-1 1-39,-4 0-23,0 1 0,-2 2-33,-1 0 5,-1 2 6,-1 1 5,0 3 29,-1 1 16,0 3 28,0 4 6,0 5 28,0 3 22,-1 4 11,2 2 17,0 1 1,2 4 16,2-2 0,1 2 5,3-3-16,2-2 11,2-2-6,4-1 23,2-3 22,5-2 6,1-2 11,3-3-22,2-4-1,2-1-21,4-4-35,1-3-38,5-5-107,2-5-129,4-3-269,2-4-859,3-1-541,1-3-1949,0 0-5972,-4 3 9281,-8 4 1,-13 10 0,-8 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35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169 22 18358,'-41'39'126,"0"1"0,-24 27-92,57-48-18,2 0 1,2-1-17,2-2-5,1 0-18,0-2 1,1-1-12,2-2 29,1-1 44,3-3 50,1-1 103,2-2 65,0-2 107,2-2 39,1 0-27,1-5-41,2-2-111,1-6-56,1-3-28,1-1-11,-1-2-11,0-1 11,-2 0-6,-2 0 11,-2-1 17,-4 1 7,-1 1-1,-4 1-12,-1 1-21,-1 1-29,-3 1-34,-2 3-49,-4 1-74,-3 3-67,-1 3-67,0 2-73,0 3-45,-1 2-56,1 3-94,0 3-163,1 4-169,2 2-285,1 0-398,3-2-358,3-1-308,1-2-62,4-1 207,3-3-996,1 0 2996,2-3 0,-4-1 0,-1-1 0</inkml:trace>
  <inkml:trace contextRef="#ctx0" brushRef="#br0" timeOffset="374">366 0 14202,'0'12'2140,"0"-3"-2017,0-9 1899,0 0-1832,3 45-39,-1-24 24,1 37 15,-2-35-5,0 0 5,0-2-44,0 0-23,0-1-22,1-3-28,0-1-17,0-5 5,0-2 23,1-3 45,-1-2 112,0-3 179,1 0 151,-1-1 12,2-3-84,1-2-197,3-6-151,2-5-61,2-4-23,2-2-5,1-3-23,1-1 11,-1 1-16,0 0-6,-2 2 11,-1 2-22,-1 2-6,-2 3-5,-2 1 5,-2 4-11,-1 3 0,-1 3-17,-1 2-28,-1 2-162,-1 1 179,0 4 39,0 2 28,0 5 1,-1 2-18,1 1-11,0 3-22,0-1-28,0 0-40,3 0-77,1-3-124,2 0-196,2-2-337,1-1-520,1-2-986,1 0-1165,1-3-4671,-1-2 8155,-2 0 0,-5-2 0,-1-1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34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220 1 20783,'-1'45'118,"1"-3"-107,-1-13-11,1 3 6,0-1-12,0 1 12,1 0 11,0 0-12,1 0-5,1 1 6,-2-1-1,1 0 7,-2-1-1,0-2-11,0-3-11,0-3-12,0-4-5,0-4 11,0-4 1,-1-3 4,1-4 1,0-1 6,-1-2-208,1-1-117,-1 0-270,0 0-352,-1-2-560,0-1-712,0-2-627,0-2-3327,0 1 6178,1-1 0,1 3 0,0 3 0</inkml:trace>
  <inkml:trace contextRef="#ctx0" brushRef="#br0" timeOffset="230">1 285 20285,'49'-18'70,"0"-1"0,36-14-109,-59 22-135,4-1-262,0 1-360,3 1-728,1 1-912,0 1-527,-1 3-3355,-5 3 6318,-3 0 0,-14 2 0,-4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40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97 20879,'-10'-42'560,"1"7"-415,3 30-22,-1-1-44,0 3-29,-1-1-39,-2 3-16,-2 1-18,-3 2 7,0 2-7,-2 3-5,0 1 11,1 1-5,0 1 0,2 0-1,1 1-5,1 2 11,2 2 12,0 2 10,2 4 7,0 2-1,1 1 0,2 2 6,2 0-6,1-1 11,2-1-10,4-3 4,1-3 7,6-3 10,1-5 29,2-3 5,2-4-11,1-5-22,1-5-1,2-4-10,-1-7-6,2-2 11,0-2-5,-1-3 5,-2 0 0,-1-1 33,-2 1 12,-2 0 0,-3 2 33,-3 1 1,-2 4 22,-2 2 5,-1 3-22,-2 4-78,0 2-68,0 4-84,0 1-128,0 2 168,0 4 66,0 0 12,-1 6 12,-1 1 10,1 3-5,0 1 0,0 3-1,0 0 7,1 1-12,0 1 6,0 0-23,1 0 1,1 1-12,1-1-34,3 0-89,1-2-247,0-1-402,3-3-824,2-1-1451,1-3-4150,-1-1 7214,-1-4 0,-5-2 0,-3-2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38.4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98 14421,'4'8'2649,"0"-2"-1635,-4-6 2861,0 0-3802,72-34-6,-45 23-27,57-26-6,-64 30-12,1 2 1,-1 0-6,0 2-23,-1 0 6,0 1-28,-1 0 6,-1 1-40,0 0-40,0 0-60,-2 1-73,-1 0-68,-2 0-83,-2 0-79,-2 0-95,-1 1-72,-1 0-92,-1 0-149,-1 0-191,0-1-191,-1 1-352,0-1-438,1 0-2542,-1 0 4587,1 0 0,-2 0 0,0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40.9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93 23103,'4'-51'285,"-3"10"-257,-11 41-22,0 2-1,-4 3-16,-2 5 11,-1 4 0,-3 3 0,0 4-5,-1 2-1,2 1-5,1 0 11,4 1 0,2-2 5,5 0 12,3-2-17,2 0 11,4-2 1,2-3-1,4-1 6,3-4-17,2-3 0,3-2-28,2-2-96,3-3-172,2 0-304,2-4-464,2-3-756,3-4-1166,2-3-1932,2-1-974,-3 1 5892,-4 2 0,-13 5 0,-6 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42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214 460 19591,'-70'24'493,"10"-2"-281,41-8-4,2-1-29,1-1-62,4-1-61,3-1-22,3-1-12,3-1 17,2 0 34,2-2 45,3 1 27,3-1 57,3 1 28,3-1-1,0 1-10,4 0-34,0 0-11,1 0-23,1 0-5,0 1-57,1 1-44,0 0-23,-2 0-10,-1 2-1,-1-1-6,-2 2 1,-3-2-17,-4 0 33,-2-2 12,-3 0 11,-3-1-17,-4-1-51,-2 0-66,-6-1-96,-2 0-118,-3 1-218,-2-2-246,-1 1-387,0-2-650,0 0-924,0-1-1730,2 1-902,2-1 5360,4 0 0,6-2 0,4 1 0</inkml:trace>
  <inkml:trace contextRef="#ctx0" brushRef="#br0" timeOffset="327">652 0 24105,'-5'55'207,"0"0"0,-4 39-106,8-60-28,-1 0-34,0 0 0,0 1 1,-1-1-18,0 0-16,0 0-12,-1-1-44,0 0-57,1-3-83,-1 0-96,1-4-100,0-1-129,1-3-129,0-3-192,1-4-272,1-4-203,0-5-353,0-2-4262,0-3-145,0-5 6071,0 1 0,0-1 0,0 2 0</inkml:trace>
  <inkml:trace contextRef="#ctx0" brushRef="#br0" timeOffset="1109">411 351 20554,'55'-16'47,"0"0"1,40-9-59,-62 21-90,2 1-89,1 0-247,3 0-291,0 0-303,0 0-364,0 0-168,-1 1-66,-3 0 27,-4 1 224,-4 0 336,-4 1 325,-6 0 358,-3 0 236,-4 1 84,-2 0 84,-1 1 162,-3 0 382,-1 0 335,-2-1 168,1 0 0,-2 0 510,0-1 874,0 1-1569,0 0-5,0 1-95,0 0-90,0 1-180,-2 1-184,-3 2-90,-1 1-78,-3 1-40,-1 3-33,-3 1-28,-1 3-5,-2 1 10,-1 3 18,-3 1 16,0 3 0,-3 1 6,2 1-5,-1 0-23,2 1-6,3-2-22,0-1-34,4-3 0,3-2-16,4-3 10,4-2 12,1-3 0,4-1 22,3-4 11,3-2 6,3-1-5,2-2-6,2-3-17,1-2-12,2-5-10,-1-2-6,1-2 17,-1-1 5,0-1 23,-2 0 22,-1-2 28,-2 1 34,-2-1 28,-3 1 33,-1 1-16,-2 2-34,-2 1-45,-1 2-33,0 3-23,-1 2-28,-1 1-16,1 3-29,-1 1 17,0 1 6,1 4 11,-1 1-17,2 5 34,0 3 0,0 1-6,1 4 6,0 1-12,1 1 12,0 2-17,1 0 11,0 0-16,0-2-1,1 2 1,-2-3-7,1-1-10,-2-2-6,-1-5 17,0-2 16,-1-5 74,-1-1 0,1-2-23,0-1-17,-1-4-61,1-1 5,0-6 0,2-2 6,0-4-12,1-3-5,2-1 0,1-3 0,2-1-11,1 0-6,3-2 6,2-1-22,2 2 10,0 0 12,0 4-6,0 4-16,-2 5 16,0 3-6,-2 5 1,0 2 33,-3 4-28,0 3 12,-3 4 5,1 4-11,-2 3 16,0 2-5,0 1 0,2 1-11,0-1 5,1 0 1,1-2-6,1-1-34,1-2-57,0 0-88,0-2-124,1-1-111,-2 0-230,1-2-331,-2-1-566,0 0-1097,-1-2-1098,0 0-4677,-2 0 8424,-1-2 0,-4-1 0,0-1 0</inkml:trace>
  <inkml:trace contextRef="#ctx0" brushRef="#br0" timeOffset="1393">1681 66 24458,'4'59'108,"0"0"0,0-5 1,-1-6-53,-6-10-28,1-1 16,-1 1-16,0-3 0,1 0-22,0-4-23,-1-2-16,1-3-79,1-3-56,0-3-124,0-3-150,1-2-213,0-3-269,1-2-449,2-3-704,3-4-1032,3-1-2498,2-2 1182,0-2 4425,-1-2 0,-4 1 0,-3 2 0</inkml:trace>
  <inkml:trace contextRef="#ctx0" brushRef="#br0" timeOffset="1575">1571 416 22481,'47'-25'414,"0"0"1,38-17-331,-42 33-611,2 2 387,1 0-325,1 4-779,0 1-2341,-1 1-5370,-6 2 8786,-7 1 1,-16-1-1,-8 1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41.3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135 30 21075,'-35'37'243,"0"1"1,-21 25-104,52-46-11,1-1-6,2 1 6,1-3-5,2-1 10,1-2 23,2-2 28,2-3 44,0-2 12,2-2-11,2-2-51,1-1-34,2-5-49,1-3-24,2-6-21,0-1-1,2-2 12,-2-1-1,0-1 12,-1 0 11,-2-1 17,-2 1 11,-2 2 17,-3 1-12,-2 2-27,-3 3-34,-2 1-45,-2 2-28,-1 0-39,-4 1-33,-1 2-46,-2 2-66,-1 2-51,-2 1-62,1 1-100,-2 4-146,1 0-225,1 5-313,2 0-469,1 2-697,4-1-727,1 1-476,2-1-1456,2-1 4923,0-3 0,0-3 0,0-2 0</inkml:trace>
  <inkml:trace contextRef="#ctx0" brushRef="#br0" timeOffset="336">354 139 13693,'1'10'3007,"0"-3"-2363,-1-7 3518,0 0-3591,8 62-49,-6-47-158,6 45-185,-6-66-101,1-4-11,1-4 12,1-4-18,2-2 23,0-2-44,1-1-7,0 0-5,0 1 0,1-1 6,0 2-12,2 1-5,-1 2-11,2 3 10,-2 2-4,0 5-7,-1 1-16,-1 4-6,-1 1 0,1 2-5,-1 0 16,2 4 1,0 1-1,1 3-5,0 2 11,0 2-6,-1 1 1,0 1-6,-2 2-34,-1 2-22,0 1-45,-3 1-84,1-1-112,-3 2-146,1-2-180,-2 1-222,0-1-298,0 0-566,-2 0-727,0 0-931,-2-1-3147,-1-2 6525,1-3 0,2-5 0,1-5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38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 35 18908,'8'-19'-45,"-2"4"106,-6 17 85,0 1 61,1 4 40,0 5-12,2 3-50,-1 5-62,-1 5-34,0 5-55,-1 4 11,0 3-28,0 3 5,-2 2 0,0 3 1,-3 0-346,1 1 329,-3 0 5,1-1-22,-1-3 5,1-3 1,0-4 16,1-5-11,1-6-6,1-5 12,1-6 5,1-4 379,1-4-323,0-3 95,0-2-106,2-5-11,1 0-17,2-8 34,2-1-12,0-2 6,2-3 0,0 1-11,1-3 0,-1 2-1,1-1-16,1 0 0,-1 1 6,1 0-12,-1 2-10,1 0-12,-2 4-23,1 1 12,-3 3-11,1 3-6,-1 1-6,0 2 0,1 1-5,0 1-11,1 0 5,-1 3 6,0 2 11,1 4 22,-3 3 17,1 3-16,-1 1-6,-1 2-34,-1 1-78,1 0-107,-2-1-184,2 1-325,0-1-483,2-1-688,0-1-728,1-2-795,0 0-953,0-4 4386,-2-1 0,-3-4 0,-1-2 0</inkml:trace>
  <inkml:trace contextRef="#ctx0" brushRef="#br0" timeOffset="432">673 363 17053,'-47'32'227,"0"-1"0,-32 24-65,63-35-11,2 1-11,3 0 0,2-1-5,3 1-1,2-2 17,2 0 6,2-3-17,2 1 12,1-3-12,3-1 17,2-2 22,1-3 40,-1-3 61,1-2 50,0-2 6,0-1-39,0-3-68,0-4-89,2-6-28,1-3-45,2-4-5,-1-2-17,1-2-12,0 0 7,-1-1-7,-1 2 6,-1 0 6,-2 3 11,0 2 23,-4 3-7,0 3 1,-3 4-56,-1 2-95,0 4-102,-1 1-161,0 1 251,0 3 96,0 1-1,0 6 12,0 2-11,0 2-1,0 3 7,0 0-18,0 2-5,0 0-17,0 1-28,2 1-107,1-1-167,2-1-308,1 0-555,2-1-807,1 0-868,1-3-2425,1-1 2207,-1-3 3086,-1-4 0,-5-3 0,-1-3 0</inkml:trace>
  <inkml:trace contextRef="#ctx0" brushRef="#br0" timeOffset="794">892 473 16196,'6'9'252,"-2"-2"-128,-4-7 2492,0 0-2376,-10 65-38,8-40-12,-6 51 6,11-59 12,3 0-12,-1-3-6,1-1 6,0-3 5,1-3 12,-1-1 6,1-2-1,-1-3 23,1 0 0,-2-1 17,2 0-51,-2-2-33,2-1-23,-1-3-17,1 0 6,-1-2-22,0 0-23,0-1-28,0-1-5,0-2-12,-1-1 1,1-2-29,0-1-11,1-1-11,0-2 0,0 0 17,-1 0-39,-1-1-23,1 1-33,-2 0-40,2 0-33,-1 1-56,0 1-107,1 0-134,0 3-124,0 0-156,1 4-140,0 2-129,1 1-224,-1 4-286,0 1-319,-1 2-268,1 1 38,-1 2-498,1 0 403,0 3 2151,-1-1 0,-3-3 0,-2 0 0</inkml:trace>
  <inkml:trace contextRef="#ctx0" brushRef="#br0" timeOffset="1102">1330 451 21775,'61'33'762,"-9"-9"-611,-42-36-44,1-2-12,-1-1-6,0 1-10,-1-2-12,-1 1-17,-1-1-16,-2 0-6,-1 0 11,-1-1-11,-1 1-5,-1 0-7,-1 3 7,0 1-6,-2 4-34,-2 3-34,-2 3-44,-2 0 11,-1 6 34,-4 3 22,-1 6 33,-3 7-16,-2 4 22,-1 4 6,1 3 28,1 0 5,3 1 1,3 0-1,2-2-5,5-1-11,3-2 10,2-2 7,3-3-23,3-4 33,5-4-10,2-3-18,4-5-49,5-3-180,3-5-392,6-4-1060,5-3-2401,4-3-4879,-2 0 8789,-5 1 1,-15 5 0,-8 3-1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47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 25225,'34'-10'180,"-4"3"-175,-13 5-16,0 1-29,2 0-116,0 1-225,0 1-398,1 2-805,1 3-1816,-2 1-5450,-2 1 8850,-4-1 0,-6-3 0,-4-1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47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283 395 21601,'-88'25'-45,"13"-4"56,51-10-22,3-1 6,1 0-1,4-1 0,3 1 1,3-3-6,2 1-1,4-1 7,1 1 33,2-2 22,4 1 34,3-1 17,6 0 22,5-1 17,5 0-5,4-1-17,5 0-40,1 0-22,1 1 6,0 2 16,-2 0 12,-3 1 22,-4 2 17,-3 0 0,-5 1 72,-3 1 68,-6 0 45,-2-1 27,-3 2-38,-3-1-74,-6 1-83,-4 0-29,-7 0-49,-2-1-18,-4 0 0,-1-2-22,-1-1 0,1-1-16,1-2-12,2-2-51,0 0-55,4-1-135,2 0-190,3-2-308,3 0-684,3-1-1641,3 0-4789,2 0 7853,1-1 0,1 1 0,0-1 0</inkml:trace>
  <inkml:trace contextRef="#ctx0" brushRef="#br0" timeOffset="350">524 1 25359,'3'52'219,"0"1"0,3 37-124,-4-63-5,2 3-23,1 0 0,0 2-11,1 1 11,-2 0-33,1 0-1,0 1-10,-2-1-18,0-2 18,-1 0-23,-1-3 5,0-2-21,-1-3-1,0-3-6,1-4-16,-1-4 22,0-4-11,0-3 0,0-3-336,0-2-230,0-2 6,-1-1-190,-2-2-421,-2 0-739,-2-2-2156,0-1-4784,0 0 8878,1 0 0,2 4 0,3 1 0</inkml:trace>
  <inkml:trace contextRef="#ctx0" brushRef="#br0" timeOffset="574">415 308 20912,'8'6'2023,"-2"-1"-1631,-6-5 201,0 0-453,72-16-744,-44 12 666,58-11-62,-62 16 120,1 3-238,0 1-151,0 2-218,2 1-336,0 1-522,0 1-159,1 0-1504,-2 0-632,1-1-3065,-4 0 6705,-4-4 0,-8-1 0,-6-3 0</inkml:trace>
  <inkml:trace contextRef="#ctx0" brushRef="#br0" timeOffset="956">1050 373 23976,'-56'-5'129,"5"5"-62,29 11 258,-8 43 0,4 8-286,10-24-210,-9 24 0,13-10 250,22-45 143,1-3-149,1-2 55,0-3-83,1-4-17,1-3 23,-1-4 169,1-2-203,0-3-5,0-1-1,-1-3 6,1 0-6,-1-1-6,2-1 1,-3 3 5,0-1 12,-2 2 5,-2 3-17,-2 4 0,-1 2 0,-3 5-11,0 1 0,-2 3 28,1 0 28,-1 4 45,-1 2 17,-1 3-18,-1 6-21,-1 1-40,-1 3-11,2 2 0,1-1-11,2 3-6,0-1-33,3 1-18,2 0-44,2-2-50,2 0-79,-1-2-118,0-3-167,1-2-219,-1-4-353,0-1-694,1-3-1491,1-3-4972,0-1 8227,-1-1 0,-4 0 0,-2 0 0</inkml:trace>
  <inkml:trace contextRef="#ctx0" brushRef="#br0" timeOffset="1294">1400 1 25735,'-31'48'235,"1"-1"1,-19 36-136,49-51-16,3 1-11,-1 1-28,4 0-6,0 0 6,0 0-6,1-1-11,-2-1-11,1-1-23,-2-3 6,0-1 17,-1-3-6,-1-3-5,-1-2-6,0-5-22,-1-3-12,0-4 6,0-3-28,0-2-22,0-2-1536,0 0 774,0-3-577,0 0-1310,1-3-3760,0-1-1175,1-2 7662,-1 2 0,0 3 0,0 2 0</inkml:trace>
  <inkml:trace contextRef="#ctx0" brushRef="#br0" timeOffset="1503">1028 351 23271,'54'-9'187,"0"-1"1,37-6-160,-66 15-34,1 1-67,2 0-83,2 0-158,-2 0-308,0 1-622,-3 1-1343,-2 3-1457,-3-1-4469,-3 0 8513,-5 0 0,-6-3 0,-2 1 0</inkml:trace>
  <inkml:trace contextRef="#ctx0" brushRef="#br0" timeOffset="1876">1575 351 24239,'64'43'594,"-11"-9"-443,-43-31 6,-1-1-11,0 0 0,0-1-40,0-1-33,1 0-11,1-2-18,0 0 348,19-63-431,-22 44-22,10-45-1,-29 61-16,-2 3 16,-4 1 0,-4 5 34,-3 2 17,-3 5 6,-1 4 10,-1 2 1,3 3 16,2 0 12,4 2 39,4 0 16,4 2 40,4 0 28,4 2 16,2 0 35,6 2 4,3 0-4,7 0-40,5-2-28,5-2-45,6-4-45,4-3-44,5-4-454,5-5 45,3-3-465,2-3-1636,-1-2-7012,-6-2 9516,-7 0 0,-18 0 0,-7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44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243 394 20834,'-32'-9'0,"5"3"0,16 10 5,0 2 1,-3 0 22,-1 1 0,-2-1 0,0 1 34,-1-1 33,1 0 146,-6 1-163,8-2-72,-2 0-29,12-3-27,2 0 5,2 1 6,2 0 16,2 0 12,4 0 0,4 1 28,4-2-12,4 1 7,2 0-7,2-1-10,1 0 16,1 1 6,-1 0-6,0 1 0,-3 1 17,-1 0 11,-3 2 40,-4 0 61,-2 1 67,-4 0 62,-3 1 11,-2 2-16,-4 0-57,-3 3-45,-3-1-33,-4 2-28,-3 0-17,-1-2-17,-1 1 0,0-2-39,-1-1 0,-2-2-11,2-1-23,-2-2 6,2-1-33,0-1-34,2-2-57,3 0-156,3-1-336,3 0-297,4-1-493,1 0-907,3 0-1277,3 0-4526,1 0 8116,2 1 0,-3 0 0,-2-1 0</inkml:trace>
  <inkml:trace contextRef="#ctx0" brushRef="#br0" timeOffset="293">506 110 24637,'1'53'70,"0"-1"0,0 40-48,-4-55-5,1-1-39,0 1 33,0-1 0,1-2-5,-1-2 5,2-2-67,-2 0-28,1-2-78,-1 0-79,0-1-123,-1-4-112,0-1-101,1-4-202,0-4-319,1-4-341,1-4-818,0-2-1020,0-3 0,0-1 0</inkml:trace>
  <inkml:trace contextRef="#ctx0" brushRef="#br0" timeOffset="512">331 350 18044,'5'2'2695,"-1"-1"-2264,-4-1 1244,0 0-1647,65-20-510,-39 15 448,52-15-151,-55 20-165,4-1-676,0 1-895,2 0-1501,0 0-4862,-2 1 8284,-4 0 0,-11-1 0,-5 1 0</inkml:trace>
  <inkml:trace contextRef="#ctx0" brushRef="#br0" timeOffset="894">812 438 23450,'51'20'397,"0"1"1,33 12-185,-68-36-6,-1 0 0,0-3-22,-2-1 544,13-58-791,-21 43-28,8-42-16,-25 58 0,0 2 4,-3 2 24,-1 1 11,-1 3 5,1 2 6,-1 5 17,0 3 16,2 1 7,-1 3 16,2 1-17,-1 2 11,3 1 1,0 1-1,3 0 6,1 0-6,3 0-5,1 0-6,3-1 1,0-1-35,4-1-78,2-2-145,4 0-219,3-2-358,2-1-667,3-1-1283,3-3-2352,2-2-2733,-1-4 7886,-1-2 0,-11-1 0,-2 0 0</inkml:trace>
  <inkml:trace contextRef="#ctx0" brushRef="#br0" timeOffset="1272">1426 394 22985,'-47'28'140,"1"0"0,-33 21-22,60-30 817,15 50-862,6-51-17,15 34-17,2-65 0,1-3-11,0 0-11,-1-2 5,0-1 6,-2 0 11,0 0 34,-1 1 11,0 1 11,-3 2 23,0 2-6,-3 3-6,-2 2-55,-1 1-18,-2 4-21,0 1-12,-1 1 28,-1 2 17,2 3 5,-1 3 12,1 2 0,0 5-18,1 0-21,0 3-12,2 0-17,1 2-16,1 0-28,2 1-74,1-2-139,2 1-213,-1-3-236,1 0-374,0-2-539,-1-4-985,-1-1-1367,-1-4-4424,-2-2 8401,-2-3 0,-3 0 0,-3 0 0</inkml:trace>
  <inkml:trace contextRef="#ctx0" brushRef="#br0" timeOffset="1764">1885 0 25236,'-7'55'227,"1"0"0,-6 41-120,8-60-23,0 0 5,1 0-33,0-1-16,1-2-29,1-2 17,0-2-11,0-4-1,1-2-4,0-3-40,0-4 39,1-4 0,0-3 17,0-3 45,-1-2 33,1-3 129,-1 0-151,1-4-67,-1-1-34,-2-5 17,0-2-11,-2-2 11,-1-1 6,0 1-6,-1-1-23,0 0 1,0 3-12,0 0-10,-1 2-12,0 1-34,-1 2-22,0 1-28,0 2 45,-2 1-12,0 2 29,-2 2 33,-1 2-5,-1 3 44,0 2 1,1 2 5,1 0-23,2 0 6,2 1 12,1-1-1,4 0 23,1 0-17,1-1 0,2 0 11,2 0 40,4 2-18,2-2 23,3 1 0,3-2-17,2-1 17,1 0-16,2-3-18,2 0-22,-1-2-6,1 1-44,-2-3-68,0 1-111,-4-1-237,0 0-318,-4-1-638,0 0-1233,-2 0-2868,-1 1-3388,-1-1 8911,-1 0 0,-4 0 0,-1 0 0</inkml:trace>
  <inkml:trace contextRef="#ctx0" brushRef="#br0" timeOffset="2164">2104 526 23035,'37'46'997,"-5"-10"-806,-21-38-46,2-2-27,0-3-45,1-1 5,0-2-11,-1 0-11,0 0 23,-1 0-35,-1 1 12,-1 0 17,-1 2 17,-2 1 39,-2 3-12,-3 0-32,-1 2-24,-1 1-38,0 2 5,0 3 39,-2 4 28,-3 5 23,-1 4 33,-2 6-17,-1 4 1,-1 4-18,0 1-16,0 2 6,0 0-35,0 2-21,-1 3-34,-1 3-230,0-2 236,1-2-1,2-6 0,1-7-22,1-7-5,2-4-1,1-5-16,1-3 217,1-3-256,1-3-667,1 0 94,0-5-430,0-1-935,0-6-2269,3 0-4946,1 0 9214,1 1 0,-2 5 0,-1 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53.1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0 25236,'-5'23'477,"1"0"-320,4-5 11,0 1-23,0 1-10,0 2-46,0 0 6,1 1-27,-1 2-7,2-1 18,-1 1-46,1-2 6,-1-1-5,0-1 0,-1-2 5,0-1-6,-1-2 7,-2-1-12,-3-2 5,-2-2-5,-2 0-5,-3-1-18,-3 1 12,-2-2 0,-2-2 0,0-3 22,0-3-39,-1-3 0,0-3-6,-1-3-11,0-4-16,1 0-23,1-2-17,3-2-84,1 0-67,4-1-134,3 0-202,3 1-320,3 0-682,3 0-2051,2 0-5730,2 1 9343,2 3 0,-2 6 0,-2 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53.3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18952,'0'0'0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53.8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8 307 25219,'-4'81'320,"1"-12"879,29 23-1149,-15-65-28,22 46-16,-20-81 11,2-3-23,2-1 6,0-3-5,0-1 5,0-2 5,-2 0-5,1-2 0,-2 0 0,1-1 11,-2 0 1,1-2-1,-1 2-17,-1-1 6,0 3-5,-3 2 16,-2 4 0,-2 3-17,-2 3-10,-1 3-7,-2 3-10,0 0 38,0 4 1,-2 1 5,-2 5 11,-1 4 6,-1 2-16,1 2 4,0 1-16,2 0 6,0 1-6,3 0 6,-1-2-12,1 1-16,1-1-40,1-2-50,1 1-95,0-2-129,1 1-179,0-1-242,1-2-391,0 2-555,1-3-1181,0 0-4006,1-1 6890,-1-1 0,-3-5 0,-1-1 0</inkml:trace>
  <inkml:trace contextRef="#ctx0" brushRef="#br0" timeOffset="400">752 285 23567,'-60'0'68,"6"2"-35,32 9-5,1-1 0,2 2-5,3 1 10,3-1-22,4 1 6,2-2-6,4 1-11,2 0 23,1 0 10,3-1 12,2 1 0,5-2 33,1 0 1,5 0-18,1-2 12,3 0-22,2-1 5,1 0 5,0 1 1,0 0-1,0 1 1,-1 2-6,0 1-11,-3 1 11,-2 1 11,-4 1 17,-4 1 28,-5-1 17,-7 0 11,-5-1-28,-6-1 0,-6 0-56,-3-1-5,-4-2-23,0-2-23,-1-1 12,-1-3-39,2-1-45,2 0-90,4-2-101,4 0-151,5-1-190,4 0-381,4-1-617,2 0-1130,3-2-1738,3-2-4054,1 0 8519,2 0 0,-3 2 0,-2 1 0</inkml:trace>
  <inkml:trace contextRef="#ctx0" brushRef="#br0" timeOffset="779">1125 0 25601,'0'33'364,"1"-2"-241,-1-7 6,0 1 5,0 1-50,0 1-5,2 2-18,1 0-16,0 1 5,-1 1-16,1 0-6,-1 0-28,-1 0 22,0 1-10,-1-1-1,0-1 0,0-2-33,0-1 22,0-4 11,0-1-6,0-5 18,0-3-29,0-3 6,0-3 6,1-3 16,0-3-16,0-2-12,0 0-11,1 0-27,0-2-35,1-2-50,1-2-72,-1-1-102,2-1-111,-1 0-175,0-1-273,0 1-460,-1-1-1097,0 1-2381,-2 0-4067,0 1 8867,-1 1 0,1 3 0,-1 1 0</inkml:trace>
  <inkml:trace contextRef="#ctx0" brushRef="#br0" timeOffset="979">949 307 24318,'57'-29'392,"-1"0"0,-4 3 0,-8 5-151,-16 10-101,-2 3-89,-2 1-23,0 3-62,-1 1-67,0 2-151,2 4-247,-2 3-570,-1 4-1200,-2 4-5746,-4 1 8015,-3-2 0,-7-5 0,-3-4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38.7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74 22375,'86'-26'386,"-14"5"-347,-47 14 0,-1 2-55,0 0-29,1 2-84,1 0-263,0 1-561,2 1-1096,1 0-1536,-1 1-4884,-2 2 8469,-5 0 0,-10 0 0,-5-1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50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35 438 19496,'32'9'392,"-2"-3"-275,-11-6-10,0-3-23,1-1-12,0-1 1,-1-2 0,0-1-6,-2 0 17,0-2-28,-1 0 17,-2 0 16,-1-1 29,-1 0 22,-3 0 17,-1-1 44,-2 0-16,-1 0 28,-2 0-17,-1 0-22,0 0-11,-2 2-12,1 0-17,-1 2-27,-2 0-29,-2 1-39,-2 0-11,-1 2-28,-2 1 12,-1 2-12,-2 1 5,-1 1 23,-2 1 0,-2 4 34,-1 2 5,-2 2 0,0 3 0,-1 1-11,-1 2-11,2 2-6,1 1 12,1 1 5,2 0 5,1 0 12,2 0-17,1 1 11,2-1-16,2 1 5,2-2-6,3 1 1,2-3 10,4 1-5,2-2 6,5-2-12,4 0 1,3-3-12,4-1 0,1-3-28,3-1-39,1-2-61,1-2-135,0 0-157,1-3-308,0-2-421,3-3-653,1-4-1548,3-1-4744,-4-1 8055,-5 3 0,-12 4 0,-6 2 0</inkml:trace>
  <inkml:trace contextRef="#ctx0" brushRef="#br0" timeOffset="378">495 417 22481,'40'45'241,"-1"0"0,24 29-57,-62-67 12,-1-2-16,-1-2-46,-1-1-33,-1-1-51,-3 0-11,-2-1-11,-1 0-11,-1 0 6,-2-4-12,0-1 0,0-3-11,0-3 0,1-1 11,1-2-11,1-1 0,0-2-11,3 0 17,1-2-1,2 0 6,0-2-11,2 1 6,1-2 5,0-1 0,2 1 17,1-1-5,2 1 10,0 2-5,1 1 0,1 2-11,3 2-6,1 3 1,2 1-18,1 2 17,1 1-28,2 2-11,-1 0-78,1 3-112,0 1-180,-2 0-285,0 2-399,-2 3-480,0 3-886,-2 4-1131,-1 2-4469,-1-2 8048,-2 0 0,-4-5 0,-2-2 0</inkml:trace>
  <inkml:trace contextRef="#ctx0" brushRef="#br0" timeOffset="732">845 482 22879,'27'44'1092,"-5"-10"-930,-24-35-56,1-1-33,-2-1-34,1-1 6,-2-1-17,0-2 0,0-1-17,-1-1 12,0-2-1,1-3-5,-2-1 0,3-2-12,-1-1 7,1-2-1,1 0 28,1-2-5,1-1 5,0 0 0,1-2-22,2 2 5,2-1 1,3 3-12,1 0-17,3 3-5,3 2 0,1 2-17,3 3-17,1 1-61,1 1-79,2 3-84,0 1-73,0 1-128,-1 2-152,0 1-190,-1 1-224,0 0-163,-2 0-280,0 1-481,-2 1-812,2 3-4045,-4 0 6817,-2 0 0,-6-2 0,-3-1 0</inkml:trace>
  <inkml:trace contextRef="#ctx0" brushRef="#br0" timeOffset="1120">1436 351 21836,'-74'66'639,"14"-10"-420,61-42 5,2-2 17,4-1-34,1-3 11,4-1-27,0-2-18,4-3-33,1-1-22,3-1-23,0-3-33,1-1 5,1-4-11,-1 0 5,0-2-27,-1-2 28,-1 0 5,-1-2 0,-1-1 51,-2-2-34,-1 0 16,-3-2 7,-3 1-6,-4 0-1,-1 0-32,-3 1-12,-4-1-39,-1 2 5,-6 0-5,-1 3-17,-3 1-5,-1 2-1,-3 2-22,-1 5 0,-1 1 6,1 2-97,0 2-65,2 1-119,3 3-94,2 1-113,6 2-134,2 0-157,3 0-196,1-1-101,3 2-184,3-1-382,5 0-678,3-1-1405,5-1-1904,0-1 5651,-1-2 0,-7-1 0,-5-2 0</inkml:trace>
  <inkml:trace contextRef="#ctx0" brushRef="#br0" timeOffset="1456">1743 373 17277,'-1'11'4941,"1"-2"-4706,0-9 437,0 0-437,20 45 6,-13-33 0,17 33 16,-20-45-16,0-3-39,-2-1-29,-1-2-38,0-2-40,-1 0-33,0-2-23,-1 0-17,-2-2 34,-2-1 6,-1-1-29,0-1 7,-2-1-29,0-1 6,1-1-6,0 0 6,0-2 22,2 0 12,1-2 50,2 2 16,1 0 6,1-1 1,3 1-7,0-1-27,5 2-17,1 0-17,4 1-40,1 0-4,4 3-12,3 0 5,3 1 1,-1 2 5,2 1-11,0 3-39,-2 3-28,-2 2-57,-1 2-94,-3 2-107,-2 3-118,-2 3-150,-1 4-247,-2 2-426,-3 3-751,-2 0-1663,-2 1-5007,-1-1 8687,-1-4 0,0-5 0,-1-3 0</inkml:trace>
  <inkml:trace contextRef="#ctx0" brushRef="#br0" timeOffset="1756">2247 526 25130,'-17'81'45,"3"-14"-73,8-45-56,1-3-135,-1-1-223,1-3-432,-5 3-745,0-1-1837,-5 1-5488,1-2 8944,0-2 0,7-7 0,2-3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55.9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95 154 20834,'-28'-18'605,"4"5"-449,18 25 12,0-1-5,1 1 34,1-1 21,1 1 23,0 0-12,0 2-27,0 2-51,-1 1-22,2 3-28,0 1-28,1 2-1,1 1-44,0 2 6,0 0-6,2 1-11,1-1-12,2 0-21,-1-2-18,0 0-33,0-3-40,-1-2-55,0-3-68,-2-1-66,0-2-85,-1-3-79,1-1-106,-1-2-151,0-1-341,1-1-679,0 0-1478,3 0-4844,-1-1 8059,2-1 0,-2 0 0,-1-2 0</inkml:trace>
  <inkml:trace contextRef="#ctx0" brushRef="#br0" timeOffset="289">358 482 21439,'-21'46'47,"1"-1"1,-14 31-71,34-62-77,0-2-108,0 1-105,1-3-129,0-1-113,2-3-229,-1-1-454,2-3-778,0 0-1334,2-3-3416,0-1 6766,-1 0 0,-2-1 0,-2 2 0</inkml:trace>
  <inkml:trace contextRef="#ctx0" brushRef="#br0" timeOffset="451">271 88 18504,'0'0'0</inkml:trace>
  <inkml:trace contextRef="#ctx0" brushRef="#br0" timeOffset="814">555 0 17115,'12'7'2918,"-3"-2"-2352,-9-5 2447,0 0-2878,26 25-23,-17-9-23,19 24 1,-22-16-6,-2 4 0,1 0 0,-3 3-11,2 0-12,-3 2-10,1 0-23,-2 1-196,-16 51 0,-3 4 39,11-34-176,-12 36 0,5-28 3,15-67-90,1-4-56,1-5-34,3-1-90,1-2-77,2 0-191,-1-1 83,2 1-812,-2 0-531,1 1-616,0 2-337,1-1-756,-1 2 3809,0 3 0,-4 4 0,-1 3 0</inkml:trace>
  <inkml:trace contextRef="#ctx0" brushRef="#br0" timeOffset="1106">884 329 22021,'-97'24'141,"16"-2"-102,60-9-17,0 0 34,0 0-33,3 1-6,0-2-1,4 0-16,3-1 23,4 0 10,4 0 12,1-1 11,5 0 34,3-1 5,5 0 11,4-1 202,72 1 0,15-3-554,-41 1-327,40-1 0,-14 0-26,-74-4-152,-5 2-151,-3 0-285,-3 0-667,-2 0-1378,-3 1-4632,-1-2 8044,-3 1 0,4-3 0,1 1 1</inkml:trace>
  <inkml:trace contextRef="#ctx0" brushRef="#br0" timeOffset="1511">1125 548 16936,'4'12'1724,"0"-3"-1152,-4-9 2907,0 0-3233,73 8-16,-43-8-291,57 6 234,-60-10-44,-2 0 35,-2-2-91,-3 1-23,-3-1 1,-3 0-6,-3 0-6,-1 0 205,-3 0-216,-1-2 0,-2 1-28,0-3 28,0 0-6,-2-1 1,-1-2 5,0 1-28,-1 0 5,0 0 6,-1 1 6,-1 0-11,-1 1-6,-3 1-17,0 1 157,-45 29 0,-9 14-28,24-13-387,-25 13 1,8 2 364,41-15 0,2-1-23,3 0-6,1-1 12,4-1 6,1-1 27,4-2 23,3-2 650,7-1-695,5-4-45,7-3-22,7-2-29,8-3-446,5 0 245,5-1-225,3 0-385,-1 0-476,-3 0-1306,-4 3-5365,-10 0 7970,-7 2 0,-14-3 0,-7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58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260 108 19932,'-24'-57'706,"3"12"-611,15 42-45,-2 1-16,0 2-12,-4 1 12,-1 3-23,-3 4 6,-1 4-11,-2 3 5,-1 2 0,1 1 6,1 4 5,1-1 23,4 2 22,3 0-5,2-1-6,3 1-17,2-2-5,1 1 10,1-2-10,3-2 16,2-2-5,3-2 17,0-3 16,3-3 6,1-3-5,3-3-29,1-2-11,1-4-22,2-3 0,-1-5-12,1-1-5,-2-2-11,-1-1 11,-2 0 6,0 0-1,-1 0 1,-2 2 0,0 0 5,-3 2 0,-1 1 39,-2 1-5,-1 2-17,-1 2-28,-2 2-28,0 2 67,0 2 52,0 3 4,-1 2 0,-1 4 0,1 1 6,0 1 17,1 1-17,2-1-6,3 1-11,5-1-17,3 0-45,4-1-72,3 0-168,2 0-247,2 0-359,0 0-750,-1 2-1697,0-1-5114,-5 0 8385,-4-2 0,-7-4 0,-4-3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1:59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 69 23584,'-1'58'487,"0"-4"-363,1-19-18,0 1 0,0 1 6,0 0-22,-2 0-28,-1 0-18,0 1-21,-2-1 5,0-2 11,0-1-33,-1-3 5,-2-2-11,-2 0 11,-1-1-17,0-4 6,1-3 6,2-7-51,4-6 45,2-4-56,1-3-95,1-2-112,0-1-146,1-4-151,3-1-123,2-3-180,3-2-448,2-1-756,1 0-1405,1 0-4778,-2 2 8250,-2 2 0,-5 4 0,-1 3 0</inkml:trace>
  <inkml:trace contextRef="#ctx0" brushRef="#br0" timeOffset="358">0 113 14936,'5'-3'3047,"0"0"-2381,-5 3 2970,0 0-3412,68-45-1597,-38 32 1586,56-34-17,-54 46 361,-1 0-372,1 2-34,-1 2-11,0 2-39,1 3-28,0 1-28,0 2-17,-2 1 1185,0 3-1202,-3 2 0,-3 1 0,-5 0 12,-5 1 22,-5-1 44,-5 0 23,-7 0 17,-6-1-17,-8 0-17,-8-1-11,-5-1-28,-3 0-11,-3-1-28,-1-1-23,-3-1-22,0 0-56,-1-2-61,2-1-113,2-2-123,4 0-140,5-3-151,6-1-224,6-2-459,6 0-869,5-1-1367,4-1-4653,3 0 8244,2-2 0,-1 2 0,0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0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216 504 19708,'36'-59'1120,"-9"12"-879,-35 44-39,-2 1-57,-2 1-33,-1 1-11,-2 4-11,-2 0 5,-2 5 22,-1 1 35,-2 1 16,1 2 40,-2 1-12,2 1-6,0 0-33,3 2-23,2 1-11,5-1-16,4 2-12,3 0-5,3 1-6,5-1 5,2-1 6,6-2-16,2-1-12,5-3-11,1-2-39,5-2 5,1-1-44,6-3-68,2-2-95,3-1-184,-1-1-208,3 0-219,-3 0-358,-1 0-632,-2-2-1183,-5 0-4121,-4-1 7090,-6 0 0,-9 2 0,-5 0 0</inkml:trace>
  <inkml:trace contextRef="#ctx0" brushRef="#br0" timeOffset="352">566 526 22660,'5'32'308,"-2"0"-246,-9-12-12,1 2-11,2-2 12,1-2 10,1-1 7,1-2-1,3-2 22,1-1 7,2-2 38,2-4 0,1 0-16,1-4-23,2-1-33,2-1-17,0-3-6,2-2-11,2-2-11,-1-3 16,1 0 1,-2-1-6,-1-1 17,-3-2-1,-2-1 18,-2-1 0,-2-1-6,-3-2-23,-2 0-16,-1-1-11,-4 1-1,-2 3-22,-4-1-5,-2 5-34,-2 1-50,-2 4-40,-1 3-84,0 2-89,-1 1-112,1 4-163,1 3-146,2 2-256,0 2-443,3 2-735,2-1-1243,3 1-4564,1-1 7981,4-2 0,0-4 0,1-2 0</inkml:trace>
  <inkml:trace contextRef="#ctx0" brushRef="#br0" timeOffset="706">829 613 15255,'11'11'2554,"-1"-3"-1932,-10-8 2906,0 0-3112,13 43-64,-8-32-139,10 29-73,-10-43-39,0-4-23,2-1-5,1-3-11,0-1-1,1-1-5,0-2-16,2-1-18,1-2 12,1-1 5,3-1 0,-1 0 17,3 1-6,0 2 6,1 0 12,-1 2 16,1 1-6,-2 3-11,0 3-22,-2 2-23,-1 4-5,-2 1-6,-3 3 1,0 3-7,-3 4 6,-1 4 17,-1 1-11,-1 4 6,-1 1-18,1 3-5,-2 0-11,0 2 5,1-2-27,-1 0-51,1-2-67,0-1-101,2-2-112,-1-1-168,0-1-157,0-3-225,-1-2-374,1-1-594,1-3-980,0-1-3304,1-2 6166,-2-1 0,-1-1 0,0-1 0</inkml:trace>
  <inkml:trace contextRef="#ctx0" brushRef="#br0" timeOffset="1006">1464 88 23338,'-7'39'767,"2"-1"-543,2-7 0,2 2-84,-1 2-6,0 1-38,1-1-12,0-1-17,0-2-17,2-1-11,1-2-27,2-2 16,2-1-17,0-3-11,-1-2 0,-1-2-39,0-3-34,-2-5-50,0-2-45,-1-4-73,0-2-101,-1-2-6323,1-1-992,-1-2 7657,1 1 0,-1-2 0,0 2 0</inkml:trace>
  <inkml:trace contextRef="#ctx0" brushRef="#br0" timeOffset="1226">1179 285 24021,'49'-24'171,"0"0"0,35-13-149,-54 37-11,0 0-84,0 4-50,2 1-140,-1 3-213,0 3-224,0 1-270,-1 2-463,-1 2-925,-3 0-1714,-1 1-4117,-6-3 8189,-4-1 0,-8-7 0,-3-2 0</inkml:trace>
  <inkml:trace contextRef="#ctx0" brushRef="#br0" timeOffset="1533">1704 569 22638,'11'62'1131,"-1"-13"-935,-9-49-95,0-2-45,0-3-11,1-2-6,0-4-6,1-1-5,-2-4-16,1-3-1,0-2 126,24-50 0,8-4-198,-9 31 2,10-31 0,1 17-171,-15 60-106,0 2-173,-1 4-163,0 3-119,-2 2-105,0 2-156,-1 1-287,-2-1-431,0 1-801,-3-1-1994,0-1 650,-3-2 3915,-2-4 0,-3-3 0,-2-2 0</inkml:trace>
  <inkml:trace contextRef="#ctx0" brushRef="#br0" timeOffset="1854">2186 547 21887,'-41'29'224,"-1"0"0,-24 20-123,64-33 34,1-2 49,2 0 52,3-2 27,4-1 11,5-1-44,2-3-40,7-1-33,2-3-51,5-1-10,3-2-29,2-1-6,1-1-16,-1-3 6,-1-2 10,-3-2 1,0-1 33,-4-2 0,-2 0 6,-4-2 5,-3 1-16,-5-3-23,-3 0-16,-6-1-718,-60-19 1,-17 3-23,35 14 70,-35-13 0,9 11-541,54 31-537,2 0-964,4 1-2968,1 1 5629,3 1 0,1-6 0,0 0 0</inkml:trace>
  <inkml:trace contextRef="#ctx0" brushRef="#br0" timeOffset="2200">2558 110 24071,'3'88'119,"0"0"0,0 0 0,1-38 0,0-1-171,-4 30 0,-1 9 0,2-31-172,1-45-51,1-2-117,0-4-106,0-1-118,1-3-130,0-2-195,0-2-324,1-2-517,-1-4-845,0-3-1640,0-2-752,-1 0 5019,-1 1 0,0 5 0,-1 3 0</inkml:trace>
  <inkml:trace contextRef="#ctx0" brushRef="#br0" timeOffset="2494">2821 0 18632,'6'8'1855,"-2"-2"-1687,-4-6 3534,0 0-3478,-28 70-908,20-38 852,-21 58-22,28-56 163,0 2-197,1 0-50,3 2 0,1-2-17,4 0-6,0-3-16,0-1-12,1-2 0,-1-4-39,-1-2 22,-1-3 641,-2-5-691,-1-4 2,0-4 54,10-14 0,-9 6 0,8-10 0</inkml:trace>
  <inkml:trace contextRef="#ctx0" brushRef="#br0" timeOffset="3209">2953 482 23965,'95'7'431,"-16"-1"-352,-59-8-7,-3-1-16,-1-2 6,-1-2-12,0-1 1,-2 0-12,0-2-11,-1 0 6,-2-2-6,0 0-12,-2 0 7,0-1-1,-2 0 1,0 0 5,-2-1-17,-1 1-11,-2 0-23,-1 0-16,-4 1 6,-1 2-12,-7 1 6,-2 3 11,-4 1 5,-3 2 6,-4 2 12,-1 2 16,-1 2-11,-2 3 11,3 3 17,-1 3-5,2 0 203,16 50 1,9 8-199,0-26-23,5 26 1,7-9 0,9-49-28,0-3-46,1-1-60,-1 0-68,1-3-112,0-1-112,-1-1-129,1-2-134,0 1-85,-1-2-123,1 0-201,-1-3-274,0 0-253,-1-4-146,-2 0 12,-1-1 235,-2-2 303,-1 0 381,-1-2 402,-2-1 376,0 0 454,-1 1 369,-1 2 331,0 1 213,-1 3 38,-1 1-66,0 2-179,-1 1-225,-2 1-185,0 0-122,-1 1-6,-1 2 11,0 0-1,0 4-33,-1 2-61,0 3-33,0 0-46,2 2-45,-1 1-38,0-1-74,0 1-16,-1-2-51,0-2-22,-1 0-23,0-3-28,0 0 1,0-3-6,0-2 55,0-1 320,0-1-403,2-2-50,0-1-12,3-4 1,1-4-7,0-3 1,2-3-1,0-5 7,1-3-1,-1-3 0,0-2 11,-1-2 18,3-1 21,-1-2 18,2-1 10,2 0-10,1 1-23,2 2 0,1 3-40,1 4-16,2 5-11,1 4-6,2 4-16,2 4-18,3 3-38,2 4-85,1 1-78,1 3-107,0 2-150,-2 4-292,0 3-2795,5 11-2974,-12-3-1171,2 6 7741,-16-11 0,-5-7 0,-2-3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5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297 111 20879,'-6'-59'672,"0"11"-628,2 46-21,-3 1-40,0 1 6,-3 0 22,-2 3-17,-1 2 6,-4 5 0,-1 2 0,-2 1 0,-1 1 23,1 2 5,-1 0 28,2 0 22,0 2 6,3 1 11,1 0 6,3 2 1,2 2 10,1 2 5,3 0-5,1 4 0,3 0 0,1 3-11,3 0-17,3 3-17,2 1-16,3 1-23,1-2 5,2 0-10,0-3-12,2-1 6,0-2 0,1-1-12,-1-1-5,0-1 11,-2-3 1,0-1-18,-2-2 0,-1-3-5,0-3-28,-3-2 17,0-3-6,-3-2 0,-1-4 28,-1 0 5,-1-2 1,-1 0-510,0-1 190,-1-2-51,0-1-49,-3-4-135,1 2-313,0-1-578,0 1-996,2-2-3904,0 2 6340,1 1 0,0 2 0,0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5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1 132 18716,'52'-19'213,"1"1"1,38-13-164,-56 21-27,0 2-40,1-1-78,0 2-96,-1 1-207,0 1-229,-2 2-297,2-1-269,-2 3-320,2-2-430,-1 2-113,-1-1-1108,-2 0 1808,-5 1 1304,-5 0 1,-11 0-1,-4 1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6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150 1 20800,'-40'36'70,"0"-1"0,-25 25-36,62-45 16,1 0-22,2 0 11,2-1-5,3-1 16,2-2 1,3-1-6,2-2 5,1-1 93,44-21 0,6-9-82,-25 10-25,25-10 1,-12-1 13,-48 12 12,-1-1-23,-2 1-11,-3-1 0,-2 0-5,-5 0-1,-1 1-16,-2 1 5,-2 0 0,-1 2-22,-1 2-17,0 0-28,0 3-79,2 0-100,0 3-179,3 0-174,2 1-112,3 1-118,2 1-90,3 2-172,1 1-175,1 3-246,1 0-297,3 1-45,3 0-1915,3 0 2604,-1 0 1154,0-2 0,-4-4 0,-2-1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6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1 274 21007,'6'-25'432,"0"1"-287,-6 6 6,2-2 12,1-1 22,2-1 17,2-2-17,1 0-17,2-1-168,44 6 0,6 3 0,-27 1 0,21 4 0,0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7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438 40 19132,'-91'-23'392,"13"6"-264,58 22 18,0 3 16,-2 2-16,0 3 11,-2 3 11,0 1 16,-1 3 7,2 1-18,0 1-21,3 0-18,4-1-28,3-2-5,4 0-28,4-3 17,2 0 5,5-2 22,3-2 18,6-1-29,3-2-10,5-3-29,4-2-16,2-2-6,2-1-23,0-3-11,2-3-16,-3-3-23,1-2 5,-3-1 1,-1-2 11,0-1 5,-4-3 6,-1-1 22,-2-2 6,-3 0 17,-2-2 17,-4 2-17,-2 0 44,-3 3 18,-1 2 10,-1 5 29,-1 1-73,0 4-73,0 2-34,-1 1-22,2 2 17,-2 0 56,1 4 27,-1 2 7,1 5 10,-1 3-5,1 3-11,0 2-34,3 1 1,2 0-12,3-1-6,3 0 6,2-1-56,2-2-67,1 0-129,1-1-224,1-1-326,1-2-435,-1 1-959,-1-1-3814,-1-1-280,-2-1 6290,-3-3 0,-5-4 0,-1-1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39.6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22817,'12'35'560,"-3"-2"-459,-11-12-17,-1 1-23,-1 2-5,0 0-16,1 2-1,1 0-22,1 0-1,0 1 7,0 0-23,1 0 22,-2 1-5,2 1-6,-1 0 0,0-2 1,-1 1-7,0-3-5,0-1 6,0-3-1,0-2-5,1-3 23,0-4-23,0-2 0,1-3-11,0-2-17,0-2-34,0 0-16,0-3-34,0 1-34,2-1-67,-1-1-84,2-1-106,0-1-146,1-3-174,0 0-262,0-1-331,-2 1-499,2 0-611,-2 2-593,0 1-2985,-1 0 6004,1 1 0,-2 2 0,1-1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7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78 285 19266,'-3'64'829,"1"-12"-443,2-50 303,0-1 1232,0-1-1820,0-4-45,-2-2 28,-1-5-17,-2 1-11,0-3 6,-2-2-12,1 0 18,-1-2 10,0 1 0,-1-3-10,2 0-24,0-2 7,2-2-6,1-2 22,1 0 0,1 0-11,1 2-17,0 0 0,0 4-16,2 1-6,3 3-6,1 4-34,3 0-10,2 4-34,3 1-40,1 2-117,3 3-117,1-1-141,1 2-162,2 3-74,2 1-94,-1 2-117,2 2-163,0 0-320,1 1-458,-1 0-808,-1 1-4256,-4 0 6934,-5-2 0,-6-3 0,-5-2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8.0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13 20789,'-83'-8'594,"11"4"-443,48 11 6,0 4 5,1 2 17,1 2-10,1 3 5,1 2-29,2 2-27,1 1-17,4-1-17,5-1-6,4-1 0,2-1 18,7-1-12,2-2 0,5-2-12,4-1-10,2-4 5,1-2-11,2-3 6,0-2-29,0-2-27,1 0 0,-3-3-6,-1-2-6,-2-2 6,-2-3-6,-3-1-5,1-2 11,-2-1 6,-2-2 5,0-1 0,-2-1-5,-2-2 11,0 1-12,-3-2 12,0 2 0,-1 2-6,0 1 23,0 4-12,-1 2-11,0 4-50,0 2-28,0 2-6,1 1 17,0 1 50,0 3 34,-1 2-5,0 6-1,0 3-11,-1 4-5,1 3-12,-1 2-10,2-1-18,0 2-84,2-4-150,1 2-225,4-1-331,1-1-380,2 0-729,2-1-1495,-1-3-4726,1 0 8154,-4-5 0,-2-5 0,-4-2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8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98 13704,'5'12'2117,"-1"-2"-1109,-4-10 4297,0 0-5171,15 64-22,-10-44 6,12 49-45,-14-62-6,-1-1 22,0-2 102,-1-1 106,1-2-1,0-1-32,-1 0-130,2-1-95,0-3-28,1-2 1,0-5 4,1-2-4,1-3-1,1-1 0,0-1 6,0-2-23,2-1 1,-1-1 10,2-2-5,-1 1 0,1 1 0,0 3-17,-1 2-27,-1 3 10,-1 5-16,-1 1-6,-2 3 39,0 3-17,-2 1 23,1 2 28,-1 1 5,-1 2 23,0 3 5,0 2 12,-1 4-28,1 0 5,0 3-22,0 0-12,2 0-10,1-1 16,1-1 6,2-3 5,1-2 23,0-2-28,1-2-1,-1-2 1,1-2-6,2 0-11,-1-3-5,2-2-1,0-4-16,0-4 27,1-2-10,0-3-6,1 0 11,0-1 0,1 0 0,0 4-6,-1 2 12,-2 3-34,-2 4 11,-1 2 6,-4 2 5,1 1 6,-2 2 6,0 2 10,-1 4-16,-2 3 28,0 2-5,-1 3-18,0 3 12,0 2-28,2 2-45,1 0-129,2 1-263,1-1-403,1 2-483,1-2-889,1 0-1821,1-1-4285,0-4 8329,-1-3 0,-5-7 0,-1-4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8.8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22593,'2'59'353,"-1"-1"0,2 42-241,-1-74-45,1 2-22,3 0-23,1 1 17,-1 2-11,-2 4 6,-2 2-40,-1 4-27,-3-1-1,1-2-28,-1-7 1,2-9-23,0-6 28,1-7 11,-1-4-78,1-3-135,-1-1-173,0-4-203,0-3-161,-1-3-213,0-3-387,-3-2-458,0-2-982,-2-1-4272,0 1 7107,1 2 0,2 7 0,1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09.1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1 184 15429,'34'-41'2615,"0"0"1,26-27-2481,-30 59 38,0 0 46,1 4 33,-1-1 16,0 4-27,-2 0-33,-1 2-57,-2 4-50,-3 1-45,-1 6-17,-5 1-11,-2 3 17,-6 2 17,-3 0 27,-4 0 29,-6 0 11,-4-2-17,-8 1-34,-2-2-22,-5-2-39,-3-1-6,-2-1-39,-1-1-61,0-2-141,3-1-229,4-2-337,4-1-307,8 0-673,4-2-1462,5 1-4894,3 0 8132,2-1 0,-1 1 0,0-2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13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332 63 20890,'14'-35'134,"-3"8"-22,-10 34 6,1 2 16,-1 2 40,0 2 33,0 1 34,-1 3 0,0 1-33,-1 1-18,-2 3-22,0 1-11,-3 1-23,0 1-33,0 1-39,0 1-18,1 0-16,1 0 12,2-2-29,0 0-22,1-2 22,1 0-11,0-3 11,0-1 6,2-4-23,-1-2 1,2-3 5,0-3 39,-1-2-11,0-2 56,0-2 17,-1-1-17,1 0 0,0-2-51,0-2-16,1-2-39,1-3 22,0 0 0,0-2-23,-1 0 6,-2-1-11,0-1-22,-2 2 5,-2-1 6,-2 2-34,0 0-11,-2 1 11,0 1-16,-1-1 33,-2 1 17,-1 0 5,-1 2 17,-2 0-5,0 1 5,-1 2 6,2 1 11,-1 2-17,0 0 6,0 4 11,-1 1 17,-1 3-1,0 2 12,-2 2-5,1 1-18,-1 1 29,1 2 0,0 1-1,1 1-22,2 0 17,2 1-16,3-1 16,4 0 22,3-1-16,3-1 10,4-2 7,3-1 10,5-2-5,2-2-5,3-2-18,3 0-16,2-2 6,3-1-12,1-2 0,2-1-17,1 0-10,3-2-29,0-1-56,2-2-50,1 0-118,0-1-117,-1 1-158,-4-1-134,-1 2-100,-6 0-208,-3 0-325,-3 2-447,-5-1-718,-2 0-470,-3 1-2689,-2-1 5635,-2 1 0,-3 1 0,0 0 0</inkml:trace>
  <inkml:trace contextRef="#ctx0" brushRef="#br0" timeOffset="425">639 501 20851,'32'6'576,"-4"-1"-430,-16-5-28,0-1-23,1-2-6,-1 0-5,1-4-11,-1 1 0,-1-1-5,-2-1-1,0 1 34,-2-1 5,-1 1 23,-1-2-17,-2 0 6,-1-1-17,-2 0-34,-1 0-11,-2-2-45,-4 3 0,-2-2-11,-3 3-11,-2 0 11,-1 1-17,-2 2 0,0 2 1,-2 1 4,0 2 12,-1 2 23,1 2-6,0 3 5,0 2 6,1 2 0,1 1 11,2 2-22,0 2 5,3 1 6,2 1-5,2 2 5,1 1 0,4 1-17,1-2-5,1 1 10,1-2-4,1 0-7,1-1 12,3-2-11,2 0-29,4-2-38,3-2-74,4-1-122,2-2-130,5-3-174,3 0-150,2-3-274,3-1-483,2-2-666,1 0-1109,0 0-4408,-3-1 7651,-6-1 0,-13 1 0,-6 0 0</inkml:trace>
  <inkml:trace contextRef="#ctx0" brushRef="#br0" timeOffset="803">1274 391 18571,'-86'15'538,"13"-2"-392,53-5 5,0 2-39,1-2-22,3 2-29,3-2-44,3 0 5,4 0 12,3 0-6,2 1 6,3 0-1,4 0-16,5 0 0,4-1-6,4 0-5,1 0 5,3 1-11,-1 0 22,0 0-27,-1 0 5,-3 1 11,-1-1-11,-2 1 11,-3 0 23,-2 0 22,-3 0 33,-2 1 79,-3-1 56,-1 1 39,-2-1 23,-4 1-68,-4 1-39,-5-2-50,-2 1-45,-4 0-39,-2-1-17,-2 0-28,-1 0-34,0-2-72,1-1-163,1-1-201,4-1-303,4-2-268,6-1-528,4-1-8262,3 0 9779,7-3 1,-4 2-1,4-1 1</inkml:trace>
  <inkml:trace contextRef="#ctx0" brushRef="#br0" timeOffset="1057">1471 457 16605,'9'6'2195,"-1"-2"-1359,-8-4 2143,0 0-2928,2 65-23,-1-42-23,2 51-5,-2-59-50,2-1-90,-1-2-84,1 0-163,-1-4-151,1 0-95,0-3-111,0-1-253,0-2-645,2-1-1315,1-1-4733,0-2 7690,1 0 0,-4 0 0,0 0 0</inkml:trace>
  <inkml:trace contextRef="#ctx0" brushRef="#br0" timeOffset="1214">1602 194 14443,'-22'0'0</inkml:trace>
  <inkml:trace contextRef="#ctx0" brushRef="#br0" timeOffset="1553">1668 720 18941,'47'-12'359,"-10"0"-214,-36-5 6,-1-1 29,0-1-24,-1-2 7,0 0 16,0-2 34,0 0 50,0-1 11,1 0 79,1 1 33,2 0 18,1 4 11,2 1-79,-2 2-79,1 3-66,0 1-79,0 2-34,1 1-39,2 1-22,2 2-4933,39 29 1,8 11 4774,-19-12 0,18 10 0,-9-2 0,-39-21 1</inkml:trace>
  <inkml:trace contextRef="#ctx0" brushRef="#br0" timeOffset="1959">2149 610 21511,'51'3'765,"1"0"0,33-1-485,-69-7-45,1 0-61,-2-1-17,-1 1-45,-1 0-12,-1-2-10,-1 1 0,-1-1-23,-2-1-17,-2 1-5,-2 0-11,-1-1 10,-2-1-27,0 1-17,-2-2-11,-1 1-177,-47 7 1,-12 7 192,24 0-136,-24 2 0,6 4 148,40 6 5,3 0 0,2 1 12,3 0 0,3 0-1,2 1 1,2-1 273,5 0-279,4 0-22,4-1-12,5-1-16,3-1-57,2-1-77,2-1-147,1-3-218,-1-2-246,2-2-230,1-3-465,0-1-930,-1-2-3046,2-2-1110,-5-1 6548,-3-2 0,-11 2 0,-4 1 0</inkml:trace>
  <inkml:trace contextRef="#ctx0" brushRef="#br0" timeOffset="2441">2828 172 22716,'13'32'935,"-4"-1"-660,-16-1 271,0 50 0,2 6-518,3-31-428,-3 30 0,7-16 400,6-64 179,0 0-207,1-4 5,3-1-10,-4-3-113,5-10 101,-8 2 392,-7-23-397,-4 19-230,-27-19 207,13 24 17,-16-4 17,16 10 22,-1 2-28,2 1 39,1 2 12,2 3-6,2 2 28,1 4-11,1 3 11,0 1 22,3 3 29,1 2 16,3 0 0,2 1-5,2 0-6,1-1-6,2 0 17,1-2 17,3-3-5,3-2 27,0-2-33,3-3-23,3-3-16,3-1-79,5-2-22,3-1-107,4-1-156,1-2-247,-1 0-369,-4-2-483,-2 2-1365,-6-1-4925,-6 1 7691,-3 0 0,-5 1 0,-3 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2:16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308 153 22083,'10'-68'437,"-2"12"-498,-8 56-63,0-1 164,0 5-18,0 0 17,-1 5 6,1 1 17,0 2 10,-1 3 18,1 2 16,-1 3 1,0 1 16,-1 4-17,0 0-5,1 2-28,-2 0-23,1 1 1,0-1-12,1 0 0,-1 0-11,2-1-17,-1 1 1,1-1-7,0 0 1,0-1-6,0-1-11,0-2 11,0-5-12,0-2 1,0-5 17,1-2-23,-1-3-11,1-1-17,-1-1-22,1-1-34,0-2-3002,-1 1 1877,1-1-410,0 0-851,2 0-4212,-1 0 6699,1 0 0,-1 0 0,-1 0 0</inkml:trace>
  <inkml:trace contextRef="#ctx0" brushRef="#br0" timeOffset="273">1 416 21651,'84'-32'584,"-10"6"-517,-40 22-50,1 2-29,1 0-32,1 2-74,-1 0-112,-1 1-196,-1 2-207,-2 2-218,-2 2-365,-2 0-469,-3 2-909,-3-1-4071,-4-1 6665,-5-1 0,-6-2 0,-3-3 0</inkml:trace>
  <inkml:trace contextRef="#ctx0" brushRef="#br0" timeOffset="630">614 547 19048,'38'44'1987,"-7"-10"-1466,-31-34-168,0 0-174,0-1-55,-1-2 5,0-2-39,-2-2-18,-1-1-4,-1-2 21,-1 0-10,0-2-1,1 0 0,0-2-27,1 1 16,3-2-5,-1-1-12,2-1-16,2-1 16,2 0-22,2 0-11,3 2 11,2 0-28,1 1 17,3 2 5,3 0 6,3 1-22,1 2-18,0 2-27,-1 2-56,-1 2-62,1 2-145,-3 1-146,2 0-191,-2 4-246,-1 1-347,-2 5-729,-1 3-1349,-2 2-4660,-3 2 7970,-3-2 0,-3-6 0,-2-3 0</inkml:trace>
  <inkml:trace contextRef="#ctx0" brushRef="#br0" timeOffset="1058">1249 460 21024,'-40'-7'583,"2"4"-483,11 15-16,-1 0 45,2 2 6,1 0 22,4 2-28,1-1-34,4 0 0,4 0 1,5 0 4,4 0 7,1-1 5,6 0-17,2-2 6,6-2-6,3-2-28,3-1 6,0-4-23,2-1 12,-1-1 5,-2-3 0,0-1 6,-2-4 11,-2-1-22,0-3-6,-2-1 5,1-3-27,-2 0 28,0-1 10,-1 0-16,-2 2 40,0 1-35,-2 1-5,-1 3-28,-2 2-33,0 2-40,-1 2-50,-1 2-163,1 0 241,-1 4 23,0 0-17,0 5-1,0 1-16,0 2-61,0 1-79,0 2-179,0 1-230,1 1-281,3 1-279,3-1-565,1 1-1255,0 1-5093,-1-2 8050,-1-3 0,-3-6 0,-2-3 0</inkml:trace>
  <inkml:trace contextRef="#ctx0" brushRef="#br0" timeOffset="1402">1534 504 15939,'4'5'2878,"0"0"-2535,-4-5 2782,0 0-2744,17 34-51,-7-18-67,15 27-67,-12-27-67,0-1-56,-1 1-17,-1 0-6,-2 0-10,-2 1-24,-3 0 7,-2 1-1,-3-1-5,-5 1-11,-6-2-46,-5 0-49,-5-2-85,-3-2-100,-5-1-129,-4-2-141,-3-2-140,-5 0-139,1-2-224,0-2-410,4-1-615,5-1-924,7 0-4549,7-1 7545,7 0 0,6 0 0,3 0 0</inkml:trace>
  <inkml:trace contextRef="#ctx0" brushRef="#br0" timeOffset="1640">1577 307 15065,'36'-2'-2036,"-7"2"0,-25 5 0,-1-2 0</inkml:trace>
  <inkml:trace contextRef="#ctx0" brushRef="#br0" timeOffset="2098">1884 460 22498,'44'22'823,"-6"-4"-610,-23-18-6,0 0-33,1-1-12,1 0-61,0-1-17,0-2-23,0 0-21,0-1 32,-2-2-55,-1 1 6,-3-1-1,0-1-11,-2 1 28,-2 0-16,-2-1 16,0 0-17,-2 1 1,-2-2 16,0 1-28,-1 0-22,-3 0 11,0 1-6,-3-1-5,-2 1 28,-2 2-34,-3 0 6,-2 3 0,-3 1 22,-1 1 0,-1 4-11,0 2 17,0 3-34,0 2 34,0 3 17,4 0-18,-1 3 12,5-1-22,1 2 0,3 1-1,2-1-27,2 1 16,2 0 1,1 0-23,3 0 0,3 0-101,4-1-118,4 0-167,4-2-280,5-1-197,3-3-336,3-1-666,2-3-1047,3-1-4841,-3-2 7781,-5-1 0,-11-3 0,-7 0 0</inkml:trace>
  <inkml:trace contextRef="#ctx0" brushRef="#br0" timeOffset="2364">2628 416 22800,'-82'0'476,"12"3"-330,49 14-12,2 0-22,2 1 0,4-1-28,1 1 11,4-2-5,3 0 5,2 1-22,2-1 0,3-1 16,4 0 1,3-1 5,7-2-28,4-1-11,4-3-67,5-1-39,4-3-79,2-2-129,2-1-162,-1-1-302,-1-2-298,-5 0-565,-2-3-1227,-4 1-4754,-5 0 7566,-5 1 0,-7 2 0,-4 0 0</inkml:trace>
  <inkml:trace contextRef="#ctx0" brushRef="#br0" timeOffset="2672">2913 0 22055,'32'77'807,"-8"-9"-606,-26-36-33,-1 1-72,0 2-24,1-1-21,-1 2-6,2-2-29,-1 2-4,1-2-12,1-1-28,-1-2-12,0-3-44,1-3-106,0-3-129,0-3-185,0-4-208,-1-3-190,1-3-246,-1-3-370,1-4-571,0 0-14,0-2 1,0 0 0</inkml:trace>
  <inkml:trace contextRef="#ctx0" brushRef="#br0" timeOffset="2922">2694 219 17501,'-4'-7'3047,"1"2"-2604,3 5 2167,0 0-2392,70-11-50,-34 10-72,59-7-733,-51 14 654,2 1-39,0 1-68,-1 0-138,-1-1-125,-3 2-246,-3-1-248,-4 0-245,-3 1-364,-4 0-583,-4-1-1024,-2 0-3195,-5-1 6258,-3-2 0,-6-2 0,-4-2 0</inkml:trace>
  <inkml:trace contextRef="#ctx0" brushRef="#br0" timeOffset="3290">3351 328 21091,'-30'11'807,"2"0"-566,16 4 6,-2 1-18,0 1-16,1 1-39,1 0-40,2 0 6,2 0 11,3-1-16,3-1 5,0 0-6,3-1-39,2-1 23,4-1-17,3-1 307,57-13 1,12-11-347,-35 4-37,34-3 0,-13-9 43,-59-11-40,-4 6-6,-2-9-3392,-5 11 3415,-4 0-39,-5 2-6,-13-5-45,4 9 23,-7-4-29,9 12-50,1 3-89,3 1-68,2 4 3286,2 0-3504,3 5-151,1 0-230,3 4-191,1 1-273,2 3-416,2 1-777,0 1-2886,4 1 880,-1-1 4520,3-2 0,-3-5 0,0-4 0</inkml:trace>
  <inkml:trace contextRef="#ctx0" brushRef="#br0" timeOffset="3612">3636 526 20588,'21'43'3763,"-9"-131"-3583,-9 44 2,-2-31 0,5 7-48,7 47-39,7-4-33,-5 10-23,1 2-5,1 3-34,0 2-12,1 3-16,-2 1-5,1 3-23,-2 0-23,-1 4-38,-1 1-62,-3 3-57,-1 3-88,-2 1-164,-1 2-312,-3 1-444,-1 2-727,-3 1-1401,-2 2-5126,-2-2 8498,-1-2 0,3-7 0,1-3 0</inkml:trace>
  <inkml:trace contextRef="#ctx0" brushRef="#br0" timeOffset="4052">4030 307 23271,'44'69'1013,"1"0"1,-2 11-1014,40-40 5,-60-52 7,1 0 4,-1-3-4,-2 0-1,-1-1 6,-2-1 28,-2-1 28,-3-1 5,-3 3 29,-4 1-7,-2 3-44,-2 4-11,-2 3-34,0 3-5,-2 2 44,-3 4 46,-5 4 55,-4 9 39,-3 5 40,-2 7 22,-2 5 22,3 8 1,1 4-574,3 8 512,1 5-1049,2 6 892,-2 6-28,-4 5-6,-5 5-1280,-7 5 1291,-4-1-22,-1-5-712,3-11 706,5-13 205,5-13-244,3-13 709,4-11-804,1-9 1178,2-6-1643,1-8 427,0-6-2018,0-8-6345,1-3 8530,1 0 0,4 9 0,1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40.2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0 162 15939,'4'8'2497,"-2"-2"-1846,-2-6 3124,0 0-3534,45-63-646,-26 44 629,36-48-34,-38 59 147,0 2-186,-1 1-28,1 2-5,0 0-45,-1 2 0,1 0 471,-1 1-516,-1 2 16,1 2-10,-1 2 0,0 1 10,-1 1 1,0 1 6,-1 0-1,-2 1 12,-1 0-12,-1 1 17,-3 1 6,-1 2-6,-3 2-11,-2 2-17,-1 1-5,-3-1-6,-1-1 6,-3 0-6,-1-1-5,0-1 5,0-2 0,0-1 0,0-2 0,0-1 0,-1-1-12,1-1 7,-1-1-1,-1-1-11,1-2 6,-1-1 6,-4 0-12,3-4-6,-3 0-27,-5-10 11,9 4-23,-6-4-61,12 7-124,0 1-263,3 3-335,1 0-3076,0 1-2627,1 2-1338,0 1 7858,1 2 0,-1-3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2.6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 21136,'22'-20'1166,"-1"4"-836,-8 15-72,1 0-79,1 1-39,1 0-39,-1 0-17,2 0-17,1 0-28,-2 1-11,2 0-5,-3 2-1,1-1-11,-2 1 6,-1 0-17,0 0-6,-1-1 6,1 1-22,-1-1-23,2 1-72,1-1-135,1 0-180,2-1-263,0 0-397,-1-1-560,0 1-857,-3-1-1216,-2 0-3590,-2 1 7315,-3 0 0,-4 0 0,-1-1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41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0 23623,'0'36'342,"0"-2"-286,-4-16-28,2 2 6,0 1-6,0 1 0,1 0-12,-1-1 1,1 2-6,0-2 1,-1 2-1,0 0-11,-1 0 5,1 1-10,0 0 10,-1 0 1,1 0-6,0-1 6,2-3-23,-2 0 6,2-4-1,0-2-21,0-2-23,0-2-79,0-2-77,1-3-102,0 0-112,2-2-111,1-1-125,-1 0-234,2-2-324,0 0-500,2 0-593,-1-4-521,2 0-4252,-1-3 7086,1 1 0,-5 3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42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 21623,'91'13'208,"-13"-5"-113,-55-10 0,0-2-5,3 0-34,1-1 0,2 0-28,1-1-5,1 1-1,0 1-33,-1 1 0,-1 0-12,-4 1-21,-1 1-52,-4 0-67,-3 0-89,-3 1-157,-2 0-173,-5 0-224,0 2-287,-4-1-257,-1 1-206,-2 1-332,0-1-420,0 1-3657,-1 0 5965,0-1 0,-1-2 0,1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42.8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44 22179,'20'-5'616,"-2"1"-398,-8 7 6,1 0 17,2 1-6,2-2 0,3 0 0,3-1-22,3-1-39,4 0-40,3-3-44,4-1-12,3-2-16,2-1-6,0 0-17,0 1-17,-3 0-16,-3 2-6,-4 1-6,-3 1-38,-2 1-46,-5 0-84,-1 1-134,-5 3-134,-2 0-208,-4 4-346,-3 1-959,-3 3-1686,-1 1-5008,-2 1 8649,-1-1 0,0-6 0,1-2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33:39.718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876 88 21954,'-18'-33'499,"3"7"-432,15 26 62,0 0-45,0 2 28,0 1 6,1 4-6,0 2-17,1 1-28,-1 3-11,1 1-17,-1 3-5,1 2 5,-1 1-5,0 3-6,0 1-12,-1 3 7,0 1-23,-1 1 22,-1 0-27,0 2-1,-2-1 17,0 1 0,0-2 17,1 0 0,-1-2 12,1 0-18,0-3 17,1-2 6,1-2-17,0-4 0,0-2-34,1-4 12,0-1-6,0-2-6,0-2 6,1 0-28,0-2-22,0 0-12,1-2-10,-1 1-46,0-2-33,0 1-84,0-1-96,0 0-162,1-3-263,0 0-359,0-4-689,1-1-884,1-2-521,1-1-3731,-1-1 6940,1 2 0,-3 4 0,-1 3 0</inkml:trace>
  <inkml:trace contextRef="#ctx0" brushRef="#br0" timeOffset="398">745 197 9509,'-4'-6'4419,"1"1"-3098,3 5 5031,0 0-6055,-6-47-16,9 33-41,-3-36-44,12 45-33,2 0-34,1 2-6,1 1-28,2 2-11,1 1-6,0 2-22,3 0 12,-1 4-1,2-1 0,1 2-17,0 1-10,1 0 4,-2 2-4,0 0 21,-4 2-22,-2 1-5,-3 3 5,-5 2-5,-3 3 22,-3 2-23,-6 2-10,-3 2 10,-5 1 1,-5 1 28,-3 0-1,-3 0 6,-2 0-16,-2-2-1,-1-1-11,0-1-5,1-2-12,1-1-5,1-3 11,1-3-5,2-2 10,2-2 6,2-3 6,3-3 6,2-3-12,3-3-28,1 0-50,4-2-96,2-3-139,2-2-168,3-4-197,3 0-307,6-5-561,1 2-1092,3-2-1048,1 1-4614,-1 2 8261,-1 2 0,-8 5 0,-2 3 0</inkml:trace>
  <inkml:trace contextRef="#ctx0" brushRef="#br0" timeOffset="1194">1205 329 22071,'-33'62'427,"6"-8"-287,22-37-17,3 0-17,0-1-33,1 0-11,3-1-12,2-2 17,3 0 12,3-3 10,1-1 7,2-2 27,1-2 0,2-2 11,0-2 6,2-3-28,0-2-16,0-4-7,0-3-5,-2-1-17,-2-2 6,-1-1 6,-2 1-12,-3-1 6,-3 1 11,-1 0-23,-3 1-16,0-1 11,-5 1-11,0-1-12,-5 1 35,-1 1-40,-2 1-17,-2 1 39,-1 1-33,-1 1 5,-1 3 1,0 0-40,1 4-56,1 0-16,2 1-51,2 1-40,3 1-32,3 2-24,2 2-55,2 0-73,1 1-56,4-1-117,1 0-170,5 0-206,4-2-318,3 1-389,2-2-407,3 1-146,-1-1 67,0 0 325,0 1 587,-2-2 433,0 1 363,-1 1 252,-2-1 96,-1 2 50,-1 0 95,-3-1 230,-2 1 392,-1-1 426,-2 0 492,-2 0 281,-1 0-6,-1 0-174,0 1-319,-2 0-324,1 2-253,0 0-180,-1 2-156,0 1-134,1-1-84,0 2-56,1-1-45,0-1-17,2 0-28,0-1-17,0-1-33,2-2-6,-2-1 5,1 0 18,-3-3 44,1 1 62,-2-2 5,0 1-16,0-1-29,0 0-72,0-3-34,1 0-22,1-4-6,1-1-16,2-2 21,6-7-38,-3 2 16,6-4-16,-4 3 5,2 0 6,0 0 0,1-1-6,1 2 0,0-1 12,2 2 16,0 0 11,0 2-5,0 2 5,0 3-44,-2 2-12,0 3-33,-2 1-28,-3 2 45,0 3-6,-2 1 39,-1 6 17,-2 1-11,-2 3-1,0 0 12,-2 3 0,-1 0-11,0 2-6,-2 0 1,-1 1-24,-2 0-21,2 1-18,-1-1-44,1-1-45,-1 0-39,1-4-67,2 0-79,-1-3-101,2-2-123,0-2-207,2-2-314,0 0-576,3-3-1088,1 0-755,1-1-4000,1-2 7489,-2 0 0,-2-1 0,-2 1 0</inkml:trace>
  <inkml:trace contextRef="#ctx0" brushRef="#br0" timeOffset="1522">2103 44 22677,'12'60'1008,"-2"-7"-762,-10-32-66,0 2-12,0 1-62,0 1-67,0 2-22,0-1-34,0 0 6,0 0 28,0 0 0,0 0-17,0 0 22,0-1-33,0-1 5,0-2-22,0-1 0,0-2-28,-2-2-28,1-2-50,-2-1-85,1-4-89,0-1-106,-1-3-124,3-2-202,-1-2-2183,1-1 100,0-6-610,0 0-3552,1-5 6985,-1 2 0,0 4 0,0 1 0</inkml:trace>
  <inkml:trace contextRef="#ctx0" brushRef="#br0" timeOffset="1810">1949 285 17501,'-5'-7'3344,"1"2"-2661,4 5 2359,0 0-2981,67-46-5,-38 33-401,55-35 350,-55 46 6,-1 0 80,1 1-96,9 0-18,-10 1-358,19 2-1383,-16 5 1120,-3-2-2238,-11 6 356,-16-7 2526,-7 3 0,5-4 0,-6 0 0</inkml:trace>
  <inkml:trace contextRef="#ctx0" brushRef="#br0" timeOffset="2081">1818 66 20576,'17'48'-2274,"0"-7"-285,-8-26-1878,0-1-1130,1-1 5567,-4-2 0,-1-5 0,-4-3 0</inkml:trace>
  <inkml:trace contextRef="#ctx0" brushRef="#br0" timeOffset="5377">4774 131 25331,'-52'-70'63,"8"13"-35,32 55-17,1 2-11,1 0 0,1 0-28,-1 2 28,0 3 0,0 2 0,0 2 5,0 3 7,0 3 10,0 3 6,0 2 28,2 3 11,-1 2 23,1 2 11,0 2-12,1 1-22,0 1 1,2 1-12,0 1-12,1 2 29,1 1-34,0 0-16,1 1-1,1-1-11,0-1 1,1-1-7,0-1 1,0-4-17,1-1-1,0-4 1,1-4-34,0-5-5,1-4-12,-1-5-22,1-2-28,-1-3-56,-1-3-89,1-3-130,0-5-145,1-4-258,0-3-380,1-3-757,-1-1-1675,1-2-4481,-1 3 8083,0 1 0,-2 10 0,0 4 0</inkml:trace>
  <inkml:trace contextRef="#ctx0" brushRef="#br0" timeOffset="5927">4292 350 25539,'49'-16'50,"-1"-1"1,36-9-62,-54 25 0,1 1 11,0 0-17,0 1 6,-1 0-68,-2 2-38,-1 2-41,-2 0-251,7 3-621,17 6 761,-15-4-319,16 6 487,-36-12 23,6 3 128,-16-5 326,-7 5-208,-4-3 313,-23 11-341,12-7 191,-24 12-264,23-10 101,-15 15-118,23-11 1,-5 6-18,12-8-5,0 0-28,3-1 17,0 0 0,2-3-6,3 1 17,2-3 67,14 2-44,-5-3 117,26-1-96,-20-5 181,24-8-163,-25 2 218,15-14-219,-22 10 130,6-16-147,-15 14 57,1-17-101,-8 16-5,-6-18-35,1 18-72,-14-15 0,11 18-504,-12-7 291,15 14-1041,-3 6 576,8 3-4643,10 17 1893,-1-10 3512,16 14 0,-14-18 0,5 2 0</inkml:trace>
  <inkml:trace contextRef="#ctx0" brushRef="#br0" timeOffset="6194">5081 526 24687,'16'-31'51,"-3"4"-62,-15 7 16,0 1 6,-1 0 1,1-1-1,1 2-11,0 2 11,2 0 17,3 3 34,6-3-34,17-2-62,-6 5-862,26 2 202,-25 11-6397,27 13-1670,-28-6 8761,11 9 0,-25-12 0,-2-1 0</inkml:trace>
  <inkml:trace contextRef="#ctx0" brushRef="#br0" timeOffset="6677">5650 438 24195,'60'9'571,"-8"-2"-431,-37-9-6,-1-1-11,0-3-11,-3 1-11,0-2-22,-2 1-6,-2-2 33,0-1 29,-2-6-68,-3 2 28,-5-15-84,-3 12-11,-17-16-5,7 20-29,-30-5 45,-8 25-11,7-1 0,-23 30 23,47-15-18,-11 12 12,21-14 0,4 0 0,3 0 22,4-2-33,0 0 5,4-2 0,2-1 56,19 5-67,-4-9-291,39 6-6,-26-14-1854,45 1 672,-43-4 1479,43-6 0,-56 5 0,14-4 0</inkml:trace>
  <inkml:trace contextRef="#ctx0" brushRef="#br0" timeOffset="7015">5913 460 18151,'8'3'3142,"-2"0"-2352,-6-3 1898,0 0-2559,18 44-6,-10-31-27,13 34-12,-15-44-12,-1-1-4,-1 0 184,-1-2-179,-2 0 17,-5-18-90,-1 7 22,-8-24-16,4 15-12,-9-37 6,10 27 0,-3-22 0,8 28 11,1 2 34,2 1-28,-1 3 5,1 2-27,2 3-35,1 1 40,4 2 0,2 1-16,1 2-29,1 2-45,2 0-72,0 2-96,2 1-106,-1 2-129,1-1-129,1 1-167,1 1-265,1 1-519,0 2-1200,1 2-907,-2 2-4492,-2-1 8172,-3-1 0,-6-2 0,-3-2 0</inkml:trace>
  <inkml:trace contextRef="#ctx0" brushRef="#br0" timeOffset="7372">6219 526 24956,'7'-27'163,"-3"2"-130,-7 7 1,-2-1 5,0 1 6,0-1 11,0-1 17,1 2-6,0-2 230,1-22-207,1 19 44,10-31-111,-1 35-7,19-15-27,-12 24-73,21-3-22,-19 11-880,21 13 342,-20-2-247,10 9-431,-13-6-890,1 0-1339,0 1-2090,-2-1 802,-1-1 4839,-2-1 0,-5-6 0,-3-1 0</inkml:trace>
  <inkml:trace contextRef="#ctx0" brushRef="#br0" timeOffset="7731">6570 329 22817,'-39'48'493,"7"-6"-359,22-29-11,1 0-22,1 1-22,2-1 21,1 1-44,3-2 6,0 0 0,2-2-6,3-1 16,1-1 12,4-1 6,2-2 156,29-1-134,4-14-56,7 4 252,10-27-173,-36 16 319,14-39-381,-29 33 84,-8-27-107,-9 32 51,-37-19-84,20 22-124,-39-12-33,40 22-840,-20 3 408,31 6-128,-3 3-190,13 0-332,3 0-452,4 0-998,4 0-716,3 0-1839,3 0 2500,0-1 2727,-2-2 0,-5-2 0,-4-1 0</inkml:trace>
  <inkml:trace contextRef="#ctx0" brushRef="#br0" timeOffset="8015">6832 394 13093,'6'12'7797,"-2"-3"-7332,-4-9 1271,0 0-1556,3 64 16,0-48-17,3 49 78,1-66-201,-3-2 28,2-14-72,-4 2 16,1-19 0,-3 12 296,0-43-156,0 33 538,2-44-498,1 50 156,12-25-303,-5 32-27,10-8 0,-7 16-12,2 2 17,0 1-50,0 3-51,2 1-94,-1 3-197,1 0-275,0 3-610,-1 1-2094,-1 3-5860,-2 0 9192,-2 0 0,-6-2 0,-2-2 0</inkml:trace>
  <inkml:trace contextRef="#ctx0" brushRef="#br0" timeOffset="3589">2694 394 20851,'-6'-33'364,"-1"8"-219,5 27 6,-2 3 34,0 1-17,0 3 11,-1 0 1,0 3 5,0 2 17,0 1-23,0 2-22,0 2-23,0 0-44,1 2-23,0 0-22,1 1-23,0-1-5,0 0 0,1-2 0,0-2-12,1-1-16,0-2 5,1-2 1,0-3-6,0-1 27,2-3-16,-1-2 12,2-1 4,1-1-4,0-5 4,2-2-21,2-4-6,2-5 5,2-2-11,2-3 12,1-1 5,0-1-12,-1 1 12,0 2-11,-2 1 6,-1 3 10,-2 2-16,0 3-6,-2 4-5,-1 2 11,-1 2 5,0 2 12,-1 4 22,-1 2-28,0 4 28,0 2-6,0 1-5,0 1 0,2 0-17,0-2 11,1-1 0,1-1 23,0-2-6,0-3 28,1 0 33,0-3 57,-1-1 22,0-2 0,0-1-17,0-3-50,-1-3 16,0-3-10,0-1-6,-2-3-6,1-1-22,-1-1 11,-1-1-23,0-1 12,-2-1-17,0 0 11,-1-2 0,-1 1 1,0-1-7,-2 2-21,0 0-6,-1 1-18,0 2 7,-1 3-18,1 3-21,-1 3-46,0 3-84,2 2-84,0 2-78,1 1-56,1 1-89,0 2-107,1 1-146,0 3-286,1-1-402,1 1-892,2 0-906,3 1-2073,2-1 1484,-1-1 3781,-1-1 0,-3-2 0,-1-2 0</inkml:trace>
  <inkml:trace contextRef="#ctx0" brushRef="#br0" timeOffset="4036">3285 372 22895,'-77'1'118,"12"3"-45,51 9 11,-1 2 5,0 1 18,2 0-46,1 2-21,2-2-18,3 0-22,1-1 28,4 0-11,1-1 0,1 0-12,1-2 12,1-1 11,3-2 6,0-3 16,3-1-5,0-3-6,2-2-5,1-1 16,0-3-39,4-4 0,0-4-5,2-3-17,0-2 28,0-4 5,0-1-5,-3 0-6,-1 0 17,-1 1 11,-3 2 0,-2 1 40,-1 3 55,-3 2 34,0 4 23,-3 2-57,1 4-67,-2 1-33,-1 2-1,-2 5 35,-4 3 16,1 4 0,-3 4-17,1 1-45,1 2 12,2 0-17,2-1-12,2 1 29,0-3-62,4-2-17,1-1-33,2-2-74,4-2-100,0-2-151,2-1-207,2-2-281,2-2-476,0-1-917,2-2-1167,-1-2-2581,1-1 2066,-3-2 3966,-2 0 0,-6 3 0,-3 1 0</inkml:trace>
  <inkml:trace contextRef="#ctx0" brushRef="#br0" timeOffset="4243">3438 307 17815,'3'6'4240,"0"0"-3444,-3-6 1298,0 0-2083,-8 38 0,6-23-27,-6 30-29,8-33-62,1-1-89,1-1-750,2 3 11,1-5-7176,8 5 8111,-5-10 0,1 2 0,-6-5 0</inkml:trace>
  <inkml:trace contextRef="#ctx0" brushRef="#br0" timeOffset="4383">3526 110 20224,'6'-22'-2458,"1"5"0,-3 21 1,-1-2-1</inkml:trace>
  <inkml:trace contextRef="#ctx0" brushRef="#br0" timeOffset="4693">3811 0 18604,'0'3'3255,"0"0"-2611,0-3 1843,0 0-2358,-13 26-17,7-6-12,-11 23-15,9-10-46,1 2-16,-1 2-23,1 3-12,-1-2 29,-1 34-17,3-27-96,-2 46-4,6-59-600,2 16 296,2-37-2419,3-4-145,-2-13 2968,5-12 0,-6 9 0,1-5 0</inkml:trace>
  <inkml:trace contextRef="#ctx0" brushRef="#br0" timeOffset="4878">3548 263 18874,'-6'-7'3562,"2"1"-2851,4 6 1076,0 0-1798,74-27-40,-40 20-674,59-20 378,-57 27-230,-1 2-93,-1 2-484,0 2-734,-1 1-1461,-1 1-2952,-4-1 6301,-4 0 0,-12-4 0,-5-1 0</inkml:trace>
  <inkml:trace contextRef="#ctx0" brushRef="#br0" timeOffset="9143">1358 1073 21422,'-15'-1'560,"3"4"-443,12 16-21,0 1-12,1 2-28,2 1 6,0 1-12,2 1-16,-2 1 22,1 13 11,-4 26-67,-1-18 0,-6 26-11,2-51-163,-8 15 18,7-26-1021,-6 3 359,6-12-5343,-4-4 1143,6-2 5018,0-5 0,3 5 0,1-1 0</inkml:trace>
  <inkml:trace contextRef="#ctx0" brushRef="#br0" timeOffset="9661">1161 1292 13653,'-3'-11'482,"0"3"-398,3 8 2431,0 0-2397,61-1 22,-39 2-12,49-1 1,-53 1-56,2 0-34,0 0-5,2-1-6,0 0-6,12 0-16,-8 0 72,25-3 628,-16 3-342,-2-2 801,-15 10-907,-17-1 358,-8 17-420,2-12 341,-12 20-397,9-17 140,-6 18-207,10-20 0,0 8-11,5-14 22,2 0 12,3-2 27,2-2-11,3-1-23,3-2-16,1 0 78,23-10-89,-15 2 235,30-17-163,-33 13 292,15-19-292,-25 19 129,1-20-223,-14 19 4,-19-18-32,4 18 44,-34-11-45,28 16-280,-26-4-56,32 10-1944,-8 8 864,20 0 1405,9 15 0,-1-13 0,6 4 0</inkml:trace>
  <inkml:trace contextRef="#ctx0" brushRef="#br0" timeOffset="10077">2453 1139 23478,'-84'28'84,"14"-3"-73,51-12 11,5-1-10,2-2-1,4-1-6,3-1 12,3 0 0,2-1-17,11 1-11,33 3 11,-11-2 0,43 8 0,-46-9 39,24 12-28,-36-11 0,5 4 12,-17-5 5,-3-1 28,-4 1-6,-4-1-5,-5 3-17,-14 2-39,4-2 28,-19 5-29,14-8-240,-23 3-50,25-7-2381,-15 0 386,29-2 2297,-2 2 0,11-2 0,0 2 0</inkml:trace>
  <inkml:trace contextRef="#ctx0" brushRef="#br0" timeOffset="10394">2694 920 16084,'8'2'3753,"-2"-1"-2935,-6-1 2352,0 0-3114,41 46-11,-30-21-303,31 39 302,-40-31-38,-1 3 0,-1 1 8,0 17-14,0-12-78,-1 41-303,-8-13 129,2-8-1210,-12-5 633,14-47-3551,-4-3 745,9-14 3693,0-8 0,0 8 0,0-1 0</inkml:trace>
  <inkml:trace contextRef="#ctx0" brushRef="#br0" timeOffset="10960">2650 1117 23959,'93'-35'90,"-13"7"-101,-54 28 0,1 0-62,-1 2-90,0 1-161,0 3-197,1 1-213,0 0-308,0 2-313,0 0-5092,19 7 980,-7-3 4778,2 2 1428,-15-5 651,-20-7 5516,-9 0-4924,-3-3 416,-15 0-1687,7 1 572,-23 2-975,16 1 588,-33 12-700,32-6 0,-15 9-17,23-7-33,2 3-23,2 0-22,1 2-28,3 1-17,2 1-28,2-1 16,2 0-27,6 4-11,0-5 22,13 5 5,-4-12 12,20-2-45,-15-9-22,31-19 16,-32 5-33,20-33 22,-29 25-28,6-28 40,-11 32-23,1-14-23,-4 26-150,-1 0 156,-1 9-5,0 5 22,0 1-252,5 19-84,-2-12-3624,10 27 17,-6-25 3971,6 13 0,-9-22 0,0 1 0</inkml:trace>
  <inkml:trace contextRef="#ctx0" brushRef="#br0" timeOffset="11277">3373 1380 24575,'77'28'644,"-15"-6"-515,-60-25-33,-2-2-23,1 0-12,-1-3-27,-1-1-17,-1-3-6,-1-1 56,-10-16-28,5 10 281,-10-33-214,13 31 90,5-24-185,6 30 6,19-13-17,-9 18-56,27-5-39,-20 12-796,35 3 241,-29 4-4581,41 13 1164,-38-6 4067,17 6 0,-35-12 0,-2-1 0</inkml:trace>
  <inkml:trace contextRef="#ctx0" brushRef="#br0" timeOffset="11571">3920 832 25724,'15'55'39,"-1"0"0,9 40-50,-23-61 0,0 0-17,0 1 0,1-2 39,0 0 0,1-2-11,0-2-22,-1-2-12,-1-2-33,0-3-28,0-3-51,0-4-67,2-4-106,-1-2-168,2-4-275,-1-2-476,2-2-1170,-1-1-1804,1-1-4560,-1-1 8772,0-2 0,-3 1 0,1 2 0</inkml:trace>
  <inkml:trace contextRef="#ctx0" brushRef="#br0" timeOffset="11776">3876 1051 20324,'-8'-10'3008,"2"2"-2509,6 8 1338,0 0-1831,71-36-1187,-38 27 979,57-27-218,-55 38-69,-1-1-710,0 3-1153,-2 0-1883,-1 1-4698,-4-1 8933,-6 0 0,-10-2 0,-6-1 0</inkml:trace>
  <inkml:trace contextRef="#ctx0" brushRef="#br0" timeOffset="14028">4665 1095 23282,'-26'-12'504,"4"4"-325,14 11-22,-1 1-17,-1 3-28,0-2-39,-2 3-12,1 0-10,-2 0 10,1 3-38,-1-1 10,1 3 18,0 0-7,0 0 40,2 1 6,0 0-40,2 0 12,1 0-23,3 0-11,2-1 11,1 0-39,1 0 12,1 0-7,3-2 1,2 0 5,3-3-5,1 1-12,4-3 0,3-1 1,6-3-34,2-1-45,7-1-101,3-1-73,3-2-151,3-2-302,0-1-644,1 0-1910,-3 1-4656,-6 1 7768,-6 2 1,-14 0-1,-5 2 1</inkml:trace>
  <inkml:trace contextRef="#ctx0" brushRef="#br0" timeOffset="14439">5015 1139 23416,'-31'18'532,"4"-1"-325,13-3-16,1 0-34,2 0-40,2 0-22,2 0-22,2-1-22,2 6-35,3-5 68,14 10-56,18-10-28,-3-1 0,19-10 6,-30-7-12,13-13-10,-21 5 32,4-24-10,-11 17 100,-7-27-55,0 27-46,-6-10-10,3 18 5,-1 2-11,0 2-23,-1 4-56,-1 1-89,-1 2-129,1 3-190,-2 2-314,2 3-466,0 2-1135,2 0-1615,0 1-4625,3-1 8653,2 0 0,1-6 0,2-1 0</inkml:trace>
  <inkml:trace contextRef="#ctx0" brushRef="#br0" timeOffset="14827">5234 1248 18319,'13'13'2263,"-2"-2"-1810,-11-11 1861,0 0-2129,15 31-12,-11-24-44,12 25-78,-16-33-12,0-1 6,0-2-6,0-2 11,0-13-33,0 4 207,9-26-67,-4 19 392,21-30-393,-13 29 237,21-23-287,-17 31 40,21-9-112,-22 18 89,19 4-90,-21 7 91,13 16-124,-18-5-45,9 26 67,-12-21-50,3 26-17,-7-27-27,2 9-74,-3-15-106,0-3-129,0 1-168,0-2-280,0 0-470,0-2-1143,0-1 2442,2 0 0,-2-3 0,2 0 0</inkml:trace>
  <inkml:trace contextRef="#ctx0" brushRef="#br0" timeOffset="15143">5738 766 24889,'15'51'87,"1"-1"0,10 37-31,-26-56-12,0 0-4,-2 0-57,1-1-28,-1-1 6,0-2 0,0-2 44,1 6-10,-1-9-51,1 12 22,0-20-280,0 6 57,3-16-1737,5 0 493,-2-4 1501,10-6 0,-11 4 0,3-4 0</inkml:trace>
  <inkml:trace contextRef="#ctx0" brushRef="#br0" timeOffset="15360">5628 985 20750,'-3'-12'2565,"0"2"-2083,3 10 1019,0 0-1479,52-21-16,-28 16 5,42-16-28,-43 21-11,1 0-17,-1 0-83,1 1-96,-2 1-140,0 0-2415,16 4 2779,0 7 0,-6-6 0,-10 5 0</inkml:trace>
  <inkml:trace contextRef="#ctx0" brushRef="#br0" timeOffset="15669">6044 1183 24603,'39'28'779,"-32"-69"-739,-11 17 27,-19-50 22,21 61-16,1-1-22,0 1-12,3 1-28,3 1-17,3 1 12,4 1 0,2 1-18,2 2 18,2 1-28,0 2-29,2 1-50,0 1-50,1 0-90,1 3-134,0 1-169,0 1-335,0 3-561,1 0-1147,-2 2-1312,0 0-4054,-4 0 7953,-2-1 0,-7-4 0,-4-1 0</inkml:trace>
  <inkml:trace contextRef="#ctx0" brushRef="#br0" timeOffset="16031">6460 1117 24318,'-64'41'347,"14"-6"-274,53-23 11,4 0 0,3-1-6,2-1-22,2-1 56,11 0 261,29-20 0,3-6-245,-15 7-80,14-9 0,-12-4 36,-45 6-45,-3 0 0,-3-2-22,-4 0 0,-3 1 16,0 1-27,-3 1 22,-1 3 0,-1 2 11,-2 4-33,0 2-6,0 3-6,1 1-28,2 3-22,1 2-56,2 2-44,2 1-91,3 1-44,2 0-141,2 2-201,3 1-246,1 2-577,1-1-1316,4 2-1351,2 1-4592,3-3 8715,-1-1 0,-3-5 0,-1-3 0</inkml:trace>
  <inkml:trace contextRef="#ctx0" brushRef="#br0" timeOffset="16373">6898 701 27387,'17'65'202,"-3"-7"-135,-17-33 23,1 3-40,-2 0 12,0 3-23,0 0-17,-1 2 12,1-1-40,-1 0 1,1-2-18,-1-2-5,2-1 11,1-3-16,0-2-18,1-2-27,0-4-17,1-2-79,0-4-78,0-3-112,0-2-145,0-2-270,1-3-605,2 0-2346,0-4-5842,2 1 9572,-2-4 0,-1 4 0,0 0 0</inkml:trace>
  <inkml:trace contextRef="#ctx0" brushRef="#br0" timeOffset="16810">7095 1226 26211,'31'23'191,"-5"-5"-107,-18-20 28,0 0 33,-1-2 18,-1-1-23,-2 1-6,-2 0-67,-2 0-22,-2 1-39,-2 0-62,-4 2-135,-3 0-240,-2 3-392,-1 1-1087,0 3-4761,1 2-3014,2 0 9685,4-2 0,3-2 0,2-2 0</inkml:trace>
  <inkml:trace contextRef="#ctx0" brushRef="#br1" timeOffset="18060">1 1949 24312,'27'14'-3659,"-6"2"1564,-19 4 1218,0 1 464,-1 0 133,1 1 17,0-1 109,1 2-1039,-2 1 1022,1 12 379,-6 23 97,2-16 9525,-9 24-5918,6-47-4630,-7 11-167,7-23 74,-1 1-141,5-8-386,0-1-116,1-1-70,1-5 578,0 2-6156,6-11 7102,-1 4 0,2-1 0,-5 6 0</inkml:trace>
  <inkml:trace contextRef="#ctx0" brushRef="#br1" timeOffset="18611">44 1883 24808,'7'6'-6114,"-2"-1"4076,-5-5 4108,0 0-783,48-49 25,-32 36-29,38-37-530,-44 50-675,0 0 1615,-1 0-120,10 1-1706,2 9-678,-1-2-274,4 20-1194,-16-13-231,3 24 764,-10-20 276,-12 28 744,1-26 440,-24 25 1098,15-27 195,-23 15 1098,27-23 645,-8 5-338,19-14-278,9-4-719,5-1-200,29-9-603,-15 7-417,43-1-414,-42 9-604,25 7-217,-35 1-929,8 19-459,-15-12-371,-4 35 846,-10-30 733,-14 23 559,5-28 10491,-7 2-7298,4-6-3340,-8 1 460,6-3 331,-22 4-760,19-10-516,-20 2-404,26-9 1456,-7-9-33,19 2-1552,3-12 548,6 12-8553,11-3 7768,-7 9 0,4 0 0,-10 2 0</inkml:trace>
  <inkml:trace contextRef="#ctx0" brushRef="#br0" timeOffset="19010">548 2146 23780,'53'-3'103,"1"-1"1,34-3-36,-69-3 10,-2 1 12,-3 0 16,-1-1-11,-4 1-11,0-1 6,-4 1 134,0-13-191,-5 10 7,-10-18-40,1 20 0,-21-10-6,14 14-39,-27 6 40,23 7-23,-27 20 11,27-11 34,-13 17-17,20-15 61,-4 28-66,12-23-7,0 18-10,9-23 22,0 0 17,5-1 16,0 0-33,2 0-11,2 0-17,-1-1-185,17 7 6,-8-9-1781,41-1 173,-28-16 1815,46-18 0,-55 12 0,13-8 0</inkml:trace>
  <inkml:trace contextRef="#ctx0" brushRef="#br0" timeOffset="19310">1205 1752 24385,'-24'91'476,"6"-11"-375,23-51-17,0 1-11,-1 1-6,0 0-50,0 1-17,-1 0-23,0 36 29,-2-31-124,-2 36-16,0-54-740,-2 10 325,2-24-4262,0-1 722,3-8 4089,1-6 0,0 5 0,-1-2 0</inkml:trace>
  <inkml:trace contextRef="#ctx0" brushRef="#br0" timeOffset="19517">1008 2058 23271,'94'-27'11,"-12"5"-73,-52 22-106,-1 1-123,1 1-202,-1-2-336,-3 1-510,-1 0-1282,-2-1-1177,-1 0-4144,-4 0 7942,-3 0 0,-7 0 0,-4 0 0</inkml:trace>
  <inkml:trace contextRef="#ctx0" brushRef="#br0" timeOffset="19810">1577 1752 24183,'3'58'199,"-1"0"0,3 41 14,0-10 0,0-6-202,-4-27-558,4 32 0,-4-17 536,-5-65 334,1-2-424,1-3 30,0 0-456,1-4-335,1-1-472,0-5-259,0-2-2110,2-3 3703,2-3 0,-1 7 0,0 1 0</inkml:trace>
  <inkml:trace contextRef="#ctx0" brushRef="#br0" timeOffset="20477">1446 2080 23629,'72'-14'683,"-10"2"-520,-41 12-23,1 0-28,0 0-12,2 0-16,-1 0-16,3 0-57,1 0 17,0 0-28,2 0 11,0-2 28,-1 0-56,-1-2 6,-3-1-11,-2 1-3585,24 0 3131,-29 3 67,17 0 84,-34 4 107,0 0 95,0 0 33,0 0 23,0 0-23,0-1-16,0 0-34,1-1-56,2 0 5,2 0 0,0-1 40,2 0 73,0 0 44,0 0 51,0 0 72,0 0 159,-3 0 250,0 0 180,-2 0 94,0 0-27,-2 0 801,1 0-1198,-1-1-80,0 0-83,1-1-56,-1-2-34,1 0-22,0 1-34,2-1 0,1 0-11,0 0 6,0 0 5,0 1-11,0 0 6,0 1-29,-1 0 7,1-1 10,-1 1 6,0-1 17,0-1 0,-1 0 11,-1-1-6,0 2-11,-1-1 0,-2 1-11,0-1-11,-3 2 11,-1 1 6,-2 0-17,-2 1-6,0 2-11,-3 1-11,1 2 11,-2 1 11,0 1-11,0 1 0,0 0 11,1 1-17,0 1 23,2 1-28,-2 1 0,2 2 11,-1 1-17,3 0 28,1 1-33,3 1 5,2-1 17,2-1-11,3-1 44,3-3-21,5 0-29,3-2 17,4-1-23,4-1 12,4-2-22,3-2-18,3-2-72,1-1-140,1 0-180,-1 0-290,-1-1-472,-1 0-721,-3-1-1502,-3-1-2526,-2-1 980,-6 0 4974,-3 1 0,-7 1 0,-3 1 0</inkml:trace>
  <inkml:trace contextRef="#ctx0" brushRef="#br0" timeOffset="20810">2344 2146 22302,'50'45'117,"-9"-9"-44,-40-35 67,0 0 739,-1-1-839,-3-3-1,-1-2-28,-2-4 39,-1-1 23,0-2 6,-1-1 33,2-2 84,-2-8-73,4 5 263,1-22 23,23-2-314,-6 5 112,38-13-184,-26 33-180,35-6-140,-34 17-4060,30 15 4357,-30 2 0,2 5 0,-18-9 0</inkml:trace>
  <inkml:trace contextRef="#ctx0" brushRef="#br0" timeOffset="21310">3263 1730 25640,'-28'11'336,"6"2"-235,25 3 5,1 1-5,0 2-39,-1 2 16,-1 1-16,-1 3 10,0 27-60,0-17-68,-1 62-6,-2-58 17,-3 52 73,1-62-56,-3 19 6,5-33-213,0-1 83,2-13-1607,9-15 667,-4 5-4817,9-13 5909,-8 11 0,-1 1 0,-2 5 0</inkml:trace>
  <inkml:trace contextRef="#ctx0" brushRef="#br0" timeOffset="21594">2913 1949 25012,'91'-35'589,"-8"7"-522,-41 24-615,4 3 576,0-3-11,0 2-12,1-1-55,-4 0-84,-3 2-665,13 0 217,-25 3-6427,15 9-329,-35-5 7338,2 7 0,-10-10 0,0-2 0</inkml:trace>
  <inkml:trace contextRef="#ctx0" brushRef="#br0" timeOffset="21928">3570 2058 22907,'26'74'716,"-6"-17"-570,-20-60 22,0-3-56,0-1 6,-1-3-6,-1-1-6,-2-2 34,-2 0 22,0-2 18,0 1-7,1-1-38,0 0-23,3 1-17,1 0-33,2-1 28,2 2-34,3 1-23,2 0-22,4 1-27,0 1 27,2 0-6,0 2 7,2 0-18,-1 2-16,0 0-12,-2 2-33,-1 1-40,-1 1-78,-2 1-61,-2 0-85,-1 2-100,-2 1-157,-1 2-246,0 2-422,1 2-883,-1 1-1546,2 1-4476,-1-1 8161,-1-1 0,0-4 0,-2-2 0</inkml:trace>
  <inkml:trace contextRef="#ctx0" brushRef="#br0" timeOffset="22397">4073 2015 22895,'-21'-51'381,"0"11"-252,2 40-6,-2 4 12,-1 0 16,-2 5-34,0 1 29,1 1 16,2 3-5,1 0-6,2 3-22,2 0-45,4 2-11,1 0-39,4 0-18,2 1-27,4 0-34,2-2 62,2 0-11,4-4 11,2-2 11,2-4-34,2-2-11,2-4-5,2-1-6,2-3 0,2-2 22,0-3 17,0-4 12,0-2 5,-1-4 17,-1-1-23,-1-5-16,-2 1 16,-1-2-16,-2-1 22,-1 1 5,-2 0-22,-2 1 17,-1 3-11,-2 3 56,0 4-11,-3 3-6,0 4-6,-1 3-67,-1 2 73,0 1 6,0 3 6,0 2 4,-2 4-16,0 2-11,-1 2 11,2 1-11,-1 2-34,2 0 0,0 1-27,1 0 21,2-2-44,0 2-51,4-2-61,0 1-157,3-2-152,1-1-256,1-2-326,2-2-622,0 0-1551,0-3-1226,0-1-3457,-1-2 7898,-3-1 0,-5-2 0,-1 1 0</inkml:trace>
  <inkml:trace contextRef="#ctx0" brushRef="#br0" timeOffset="22727">4468 1949 24889,'-63'-9'78,"9"5"-38,34 12 21,2 4 12,-2-1 0,3 3-6,1 1-17,4 2-27,2 1 56,2 7-62,4-5 44,9 19 79,29-6-101,-7-3 17,50-6-72,-40-19-1,23-1-67,-27-2-84,-1-1-135,-2-1-274,-3 0-392,-2-1-689,-2-2-1949,-2-3 3607,1-4 0,-11 5 0,0-1 0</inkml:trace>
  <inkml:trace contextRef="#ctx0" brushRef="#br0" timeOffset="23077">4774 1686 24284,'31'11'465,"-7"3"-308,-20 1 5,-2 4 12,0 2-29,0 1-4,-1 2-29,0 2-34,-1 1-5,0 0 22,-6 25-100,1-19-74,-10 40 23,6-43-280,-6 24 134,10-37-789,0 4 358,6-18-4548,8-5 1299,-2-1 3882,8-4 0,-10 4 0,0 0 0</inkml:trace>
  <inkml:trace contextRef="#ctx0" brushRef="#br0" timeOffset="23460">5015 1839 18285,'9'7'3282,"-1"-2"-2738,-8-5 1366,0 0-1865,-18-4-6,5 8 17,-16-1 22,10 8 6,-1 1 34,0 0 274,-18 7-258,15-6 152,-23 14-241,31-16 16,-10 11-49,20-13 72,1 9-28,10-10 174,28 5-141,-8-9 264,52 2-185,-38-6 291,53 2-375,-53-1 68,44 6-130,-52-1-61,21 11-56,-38-8-577,2 14 319,-14-12-73,-1 6-123,-2-8-358,-1-1-572,0-1-1708,-3 0-3495,1-1 6682,-1 1 0,2-4 0,0-1 0</inkml:trace>
  <inkml:trace contextRef="#ctx0" brushRef="#br0" timeOffset="23760">5365 1796 25842,'10'50'8,"1"0"0,7 33 4,-11-61 16,0-1-23,0-1 18,-1-1-46,1-3-27,-2-1-309,4-1-1260,3-8 40,0-3 1579,5-16 0,-11 7 0,1-6 0</inkml:trace>
  <inkml:trace contextRef="#ctx0" brushRef="#br0" timeOffset="23923">5453 1599 22184,'2'10'1759,"-1"-2"-1608,-1-8-9982,0 0 1307,32-12 8524,-22 12 0,22-12 0,-30 16 0</inkml:trace>
  <inkml:trace contextRef="#ctx0" brushRef="#br0" timeOffset="24344">5584 1883 13200,'1'15'6021,"-1"-3"-4778,0-12 3070,0 0-4145,2 67-45,-4-46 6,2 53-11,-3-64 5,1-1 1,0-3-1,1-1 465,0-2-504,19-46 0,7-19-73,-10 26-315,10-25 1,-1 4 303,-12 37-17,1 3 0,1 2 28,1 3-11,1 3 23,1 1-12,-2 4 0,1 0 613,-2 3-629,-1 1 21,-2 1-16,-1 3 23,-2 1 27,0 5 6,-2 1-11,1 4-6,-1 2-28,0 3 6,0 0 0,0 3 0,-1-3 11,1 1-34,-2-2-11,1 0-39,-2-2-44,1-2-63,-1-2-83,-2-2-73,1-2-85,-2-1-95,0-1-223,0 0-376,0 0-683,-2-1-1636,1 0-1052,0-1-3300,0-1 7769,1 0 0,0-2 0,0-1 0</inkml:trace>
  <inkml:trace contextRef="#ctx0" brushRef="#br0" timeOffset="24944">6373 1883 25444,'-7'-48'185,"-2"12"-140,-11 38 11,-2 3 11,-2 3-22,-1 1 5,-1 3 0,0 0 12,0 2 72,-9 6 23,-6 15-112,13-9 11,3 21-50,26-31 89,17 11-78,-1-19 27,35 1-32,-25-10 32,35-11-16,-35 2-16,30-17 4,-33 13 24,11-10-12,-18 10 11,-3 1 11,-1-1 6,-3 2 23,-3 2 5,-1 2-17,-3 2-11,-1 3-62,-1 1-22,-2 6 17,0 1 5,-1 19 6,1-8 34,3 33 11,-1-23-6,5 38-22,-3-33 84,1 39-90,-3-39 11,-14 36 1,3-39 133,-26 18-105,17-33 10,-26-3-49,25-14-35,-24-20-44,26 8-532,-9-23 179,20 24-2986,5-14-1002,6 21 4408,4-2 0,-4 8 0,0 2 0</inkml:trace>
  <inkml:trace contextRef="#ctx0" brushRef="#br0" timeOffset="25427">6723 1993 24788,'-26'-1'95,"6"0"-27,19 5-7,1-1 6,0 1 17,1 0-11,1 0 22,2 0 12,1-1-28,-1 0 296,6 0 6,4-5-331,-1 1 236,8-7-152,-14 4 202,3-1-263,-9 4 0,-11 1-62,1 1-61,-22 7-29,16-2-806,-10 11 152,19-9 733,4 12 0,3-13 0,4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3:09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0 597 20106,'27'14'599,"-5"-1"-425,-19-11-18,0 1-4,1 1-12,0-1 5,0 1-16,1 0-6,0 1 0,0 0 1,0-1 22,1 1 0,0-1-6,0 1-23,0-1-10,0 1-7,1-1 7,-2 0 5,1 1 22,-1-1 1,2 0 27,-2 0 0,2-1-5,0 0 0,1 0-23,0 1-10,0-1-18,1 1-16,1 1-12,0 0-16,0-1-1,1 2-5,0-1-5,0 0-1,0 1 0,1 0-16,0 0 16,2-1-10,-1 1-1,1-1 6,0 1-17,0-1 11,1 0 0,0-1 0,1 0-5,-1-1-6,1 0 17,0 0-12,-1-2 18,0 1-18,-1-1 18,8 0-40,-5 0 17,6 1-5,-6 1-6,0-1-1,0 1-10,0 0 11,1 0-6,-1 0-5,1 0 10,-1 0-16,-1-1 0,1 2 12,-2-1-12,0 1 11,0-1 22,0 1-5,0-2 34,1 1-6,0-2 17,0 0-6,1-1-5,0 0-6,0 0 0,1-1-28,-1 0-17,2 1 0,-3-2-11,2 1 17,-2 1-17,1-2 11,-1 2 0,3-2 0,-1 0 12,3-1 5,0-1-6,2-1 1,2-1-7,2-1 7,1 1-6,1-3-12,2 1-5,0-2 6,0 0 5,1 0 0,-1 1 0,-1-1-5,14-3-6,-12 3 11,11-2-5,-15 4 11,-1 1-12,-1 0 1,-1 2-1,-2 1 1,-1 0 0,-2 1-12,-2-1 6,7 0 6,-8 0-1,7-1 1,-9 1-12,1 1 12,1-1 5,2 0 6,0-1 5,2 1-22,0-1 0,-1 0 6,2 1-6,-2 0 11,2 0-11,1 0 0,0 0 0,1-1-6,1 1 6,2-2 6,1 1-6,2 0 0,-1 0 0,-1 1 11,-2 0 0,-3 2-11,-3 0 0,-3 1 0,-1 1-5,-1 1 10,-1 1-10,0 2 5,-1 1-6,1 1 17,0-1-5,1 1 0,1 0 5,0 0-28,-1 1 23,1 0 5,-1 1-6,0 1 7,-1-1-18,-1 2 12,0-1-1,-1 0-5,-2 1 11,0 0-5,-2 0 0,-1 0 33,-2 0-22,0 0 22,-2 2 6,-1-1-23,0 2 17,-2-1 0,0 0-5,0 0 11,0-1-17,0-1 5,-1-1-21,0-2 4,-1-1-4,1-1-18,0 0 6,1-1 6,-1-1 16,1 0-11,0 0 0,0-2-11,0 0 280,0-1-235,2 1-17,-1-3-5,3 0-29,0-3 17,2-2-5,1 0-6,2-1-11,1-1 11,0 0 0,-1 1 0,-1-1-6,-1 1-5,0-1-12,-1 0 7,0 0 38,0 1-22,-1 0 0,0-1 0,0 1-28,0-1 34,1 1-6,-2 0-6,2 0 0,-1 1 6,1 0 0,0 2 6,-1-2-12,1 1 1,0 1-18,2-1 46,-2 2-23,0-1 5,-1 3-5,-3 1-5,1 0 5,0 1 0,0 0-34,-1 0 34,2 0 6,-1 0-12,2 0 45,0 0-44,1 1 10,0 0-10,0 0-12,1 0 23,-1 1-6,0-1 0,0 1 11,1 0-11,-2 0 11,2 1 11,1 0-50,0 0 40,1 0-1,0 0-6,1 1 63,1 0-68,0 0 5,3 0 1,-1 1-1,1 0 12,0 1-11,0 0-1,1 0-16,0 0 22,0 1 12,2-1-1,0 1 6,1-1-5,0 2-1,0-1 6,0-1 6,-1 2-18,2-1 7,-2 1-12,2 0 28,-2 0-5,1 0 5,1 0 23,0-1-46,2-1 40,2 0-5,1-1-1,2 0-5,0-1-11,3-1 27,13 2-33,-9-3-5,10 2-12,-16-1-11,1 1 5,-1-1 12,0 2 34,11 1-68,-8-1 39,10 2-11,-13-2-5,3 0 22,0-1-22,1 0 5,3-2-6,0 2 35,2-2-29,-1 0-22,-2 1 11,0-1-6,-3 0 12,0 1 16,-2-1-11,0 0-5,0-1-1,-1 0 1,1 1 5,-1-1 0,2-1-5,0 1-12,0-1-10,0 1 49,-1 1-38,0-1 16,0 1-6,1-1-33,0-1 51,0 1-12,-1-1 0,-1 0 0,-1 0-11,0-1 0,-2 0 17,1-1 6,-3-2-18,1 1-5,0-1 0,-1 0 34,3-1-17,-1 0-1,1 0-3,1-1-26,0 0 26,1 0-13,0-1 0,0-1 0,3-1 0,0 0 0,2 0 0,1-1 0,1 0 0,0-1 0,1 1 0,-1-1 0,0 2 0,0-1 0,0 0 0,0 0 0,-1 1 0,-1 1 0,0 1 0,-4 0 0,1 1 0,-5-1 0,0 2 0,-4-1 0,2 1 0,-2-1 0,2 1 0,1 0 0,2-1 0,1 1 0,1-2 0,2 0 0,-1-1 0,2 1 0,-1-1 0,1 0 0,1-1 0,-1-1 0,1 0 0,-1 0 0,-1 0 0,-1 0 0,-2 0 0,-2-3 0,-1 0 0,-1-2 0,-2-1 0,-1-1 0,-1 0 0,1 0 0,0-1 0,-1 2 0,1 0 0,-1 1 0,0 0 0,-1 0 0,0 0 0,-2 0 0,1-2 0,-1 0 0,-1-2 0,-1-1 0,-1-2 0,-2-1 0,0-2 0,-2 0 0,0 1 0,-1 1 0,-1 3 0,-1 0 0,0 2 0,-1 1 0,-1 1 0,-1 2 0,1 1 0,-1 1 0,-1 3 0,0 2-377,-1 3-188,0 1-191,-4 3-168,-4 6-482,-8 3-1434,-8 10-6727,-3 3 9567,0-1 0,12-9 0,6-4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3:11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1 406 22319,'27'-8'397,"-2"2"-313,-6 6-11,1 1-11,2-1 5,1 0-17,1-1 23,0 0-11,3-1 10,0-1-21,0 1-6,2-1 5,-2 1-5,1 0 5,-1 1-11,0 0 1,-1 0-24,-1 1 1,-1 0 0,-1 0 0,-2 0 22,0 0-17,-2 0 6,0 0 0,-1 0 12,-1 0-24,-1 0 12,0 0-5,-1 0-6,-1 0 11,-2 0-17,0 0 0,0-2-11,-2 1 6,0-1-1,-3 0-5,0 1 11,-2-1-16,-1 2 5,-2-2 0,-1 2-6,1-1-576,-2 1 442,0 0 101,0-1-57,0 0 35,0 0-29,0 1-72,0-1-90,0 0-62,0-1-23,-2 1 35,0-1 67,-2 1 78,-1 0 73,-2-1 45,-1 0 33,-1 1 6,-1-3 11,0 2 12,0-2 10,-1-1 12,-1 1 17,1-2 22,0 1 33,1-2 29,0 0 33,0 1 28,0-1 1,0 2 11,1 0-1,0 0-27,2 0-23,-1 1-23,1 0-10,1 0 5,0 0 0,1 1-23,0 1-27,2 0-29,0 1-33,1 0-11,0 1-11,1 0-85,1 0 85,0 1-12,0 1 1,0 2 22,0-2-12,1 1 18,1 0-7,1 1-4,1-1 21,2 2 6,1-1-5,1 0 0,1 0-6,1 1-6,2 0-5,0 0 5,1 0-16,0 0 11,0-1-1,0 0 18,1 0 11,0 0-6,1-1 0,1 0-16,1-2 5,0 1-12,1-1 1,0-1-17,-1 2 6,-3-2-1,-1 2-16,-4 0 11,-2 0-22,-4-1 5,0 1 6,-2-1 11,0 1 17,-1 0 5,0 0 23,0 1 5,0 0 23,-2 0 11,-1 2 6,-2 0-1,0 2 6,-2 0 1,-2 1-12,-1 0 5,-2 1-27,0 1-12,0-1-11,0 0-11,1-1 0,0 0-16,1 0-1,1-1-17,1-1 6,1-1 0,2 0-5,0-1-46,2 0-27,0 0-45,1 0-57,2-1-27,0 1-95,0-1-101,0 1-202,0 1-336,0 0-465,0 1-778,0-1-1413,2 2-4698,0-1 8295,2-1 0,-2-2 0,-1-1 0</inkml:trace>
  <inkml:trace contextRef="#ctx0" brushRef="#br0" timeOffset="689">1381 187 23075,'-21'-37'252,"4"7"-163,14 30 1,-1 0 11,0 2 22,0 1-11,-2 4 39,1 2-5,-3 4-12,-1 2-16,-2 3-23,-1 1-11,0 2 0,0 0 5,1-1-33,1 1-16,1-1-1,2-1-6,1 0 1,2-2 0,1 1-12,1-2-5,1 0 11,0 0 5,1-1 7,2 0-18,0-1 12,3 1 10,2-2 7,2 1 27,3-1-10,0-1 106,13 2-79,-4-5 185,35-3-252,-23-9 78,48-18-61,-46 4 45,38-28-6,-46 24 67,15-27-112,-32 28 101,2-24-134,-14 26 94,-10-27-55,2 26-39,-19-24-1,14 23 1,-23-22-12,20 23 18,-21-20-46,25 25-302,-11-10 28,19 18-1641,-2 5 420,6 10-1501,0 9-6117,1 0 9147,1-1 0,0-7 0,0-4 0</inkml:trace>
  <inkml:trace contextRef="#ctx0" brushRef="#br0" timeOffset="1556">2432 384 22907,'20'-54'571,"-4"10"-459,-23 40-28,0 1-45,-2 0 67,-49 15-111,30-5 5,-36 14 0,45-8 0,-1 1 5,3 1 18,1 0-12,2 1 11,1-1-16,3 0 5,3 0 0,2 0 6,3-2-11,1-1 5,1-2 0,1-1 0,2-1 23,3-2-6,2-1 6,0-2-6,2-1-6,1-2 0,2-2-5,0-1-6,2-5-16,1-1-1,2-2 6,0-3 0,0-1 11,-1-1-5,-1-2-12,0 1 6,-2-1-5,0 1 16,-1 1 17,-3 1 11,0 2 34,-2 2 11,-3 3-17,-1 2-11,-2 2-45,0 3-22,-2 0 11,1 1 45,-1 3 0,0 1 0,0 3-12,-1 2-5,0 1-5,-1 2-12,1 0 11,0 0-16,1-1 16,0 0-5,1 0 5,1-1-5,1 0-11,5 4-6,-1-4 0,2 2-11,-1-3-17,-1-1-68,0 0-32,0 1-96,-2-1-129,-1 0-162,-1 1-258,-2-2-314,0 1-420,-1-2-616,0 1-952,0-2-4900,0-2 7975,0 0 0,0-2 0,0-1 0</inkml:trace>
  <inkml:trace contextRef="#ctx0" brushRef="#br0" timeOffset="1983">2870 209 20643,'-55'28'919,"9"-4"-690,33-18-61,0-1-56,3 0-38,3-1-40,2 1 5,2-2 11,2 1 40,0-1 33,1 0 39,3 1 12,2 1-17,5-1-12,4 2-44,5-2-22,4 1-23,3 0 22,4-1 12,1 0 5,1 1 0,-2 0-17,-1 1-5,-4 2-11,-4-1 5,-3 3-22,-4 0 0,-4 0 5,-2 3 6,-5-2 73,-1 2 0,-6-2 11,-4 2-34,-7 0-33,-5 0-6,-6 0-22,-2 0 11,-3-2-23,0-2 1,1-1 0,0-3 10,2-2-16,5-2-11,2-1-28,5-4-62,5 0-72,4-4-119,5 0-144,2-2-180,4-2-252,3 0-410,4-1-542,3 0-1300,1 2-5366,-1 0 8458,-2 4 0,-6 2 0,-2 3 0</inkml:trace>
  <inkml:trace contextRef="#ctx0" brushRef="#br0" timeOffset="2620">3702 12 25774,'7'38'398,"-1"-4"-275,-6-16-16,0 1-12,0 3-6,-1 0-21,0 2-7,-1-2-16,1 1-11,-1-2-12,0 0-5,1 0 44,0 18-49,0-15 4,1 14-4,0-19-1,0 0 0,0-1-17,0-1 29,0-1-1,0 4-11,0-6-16,0 3 10,0-8-5,0 0 12,0-3-12,0 0-12,0-2-10,0 0-12,0-1 18,0 0-24,0-1-10,0 1-40,0-1-10,0 0-29,0 0-45,0-1-22,0 0-50,2-1-79,0 1-107,1-1-184,3-2-291,1 0-454,1-3-555,0-3-1052,0-1-4952,-1 1 7920,-2 0 0,-2 4 0,-2 1 0</inkml:trace>
  <inkml:trace contextRef="#ctx0" brushRef="#br0" timeOffset="3009">3439 318 24570,'53'-13'196,"0"0"0,39-11-129,-56 15-28,-1-1-22,2 0 0,0 0-6,-1 1-22,0 1-12,-4 0-5,-4 2-44,-5 1-91,-4 1-2060,2 1 1175,-11 1-352,2 2-695,-11 2-1282,-2 4-4728,-2 1 8105,-1 1 0,2-5 0,0 0 0</inkml:trace>
  <inkml:trace contextRef="#ctx0" brushRef="#br0" timeOffset="4177">4315 340 25130,'-31'-20'89,"7"4"7,26 16 22,3 0-1,3 0-27,4 0-6,2 0-22,4 0-18,2 0-4,2-2-7,0 1-10,1-2 5,1 1 0,-1 0-12,1 1-10,1-1 5,0 1-16,1 0 21,1-1-4,-2 1-12,0-1 39,29 0-22,-23 0-23,23-1 6,-33 2 0,-1 0 17,-2 0 5,-5 1 12,-2-2 11,-4 2-6,-2-1 22,-3 1 18,0 0-62,-2 0-342,1 0 252,-4 0 6,1 0 11,-2 0 5,-1 0 7,0 0 4,-1 0-4,-1 0-1,0 0-6,-1 0 7,0 0-7,1 0-5,-2-1-17,1 0-95,-5-4 95,2 1 23,-5-2 10,3 1 18,0 0 5,-1-2 6,0 0 17,-1-1 5,1 1 0,-1-1-5,1 0 5,0 0 11,2 1 12,0-1 16,2 1-11,1 2 6,2-1-11,1 2 5,2 1 0,0 1-5,2 1 0,1 0 5,0 1-39,1 0 11,1 1 12,0 2-12,2 1-5,1 2 27,1-2-10,0 1 16,0 0 11,2-1-27,-1 1 10,2-1 1,-1-2 5,2 1-17,0-2 12,1 0 0,1 0-12,0 0 12,1-1 10,2 0 1,-1 0 6,0 0 5,0 0 0,-3 0-17,1 0 0,-3 0-28,1 0-5,-2 0 11,1 0-6,-1 1-6,0 0-5,-1 1 0,1-1-11,1 2 22,0-1 1,2 1-1,1 0 0,-1 0-11,0 0 0,-1 0 11,-1 1 0,-1-1-5,-1 1-6,0-1 11,-1 0-5,0 0-1,-1 1 1,-1 1-6,-1-1-6,-1 2 29,-1 0 16,0 2 23,-3 1 22,0 1-17,-5 2 84,-4 9-56,1-4-22,-3 5 0,5-7-12,1 1-10,0-2 22,2 0-29,-1-1 7,1-1-29,0-2 6,0-1 6,2-1-1,1-3 29,1-1 11,-1-1 33,3-3 6,-2 1 17,2-1-62,-1 0-39,0 0-22,0-1-51,-1-1-5,2-1-57,-1-1-78,1 0-128,0 0-225,0 1-279,0 0-489,1 2-1057,1 0-3272,2 1-3646,0 0 9281,2 0 0,-4 0 0,0 0 0</inkml:trace>
  <inkml:trace contextRef="#ctx0" brushRef="#br0" timeOffset="5428">5847 77 23959,'-14'-43'241,"2"9"-202,10 34-11,0 0 12,-1 0-1,1 0 17,-1 1 0,0 1 17,-1 2-1,-2 1 18,1 1 0,-2 1-12,1 2-11,-1 0-16,-1 2-23,-1-1 5,-1 2 1,-1 1-1,0 1 7,-2 0-7,1 3 12,-3 1-11,1-1-6,-2 1 0,2-2-6,-1 0 0,3-2 1,0 1 0,2-2-12,0 0 0,2 0-5,0-1 11,0-1-1,1 0 1,-1 1 6,0-1-1,-2-1 34,2 0 22,-2 0-5,1-1 11,0-1-22,-2 2-17,1 0-17,-1 0 16,0 0-4,0-1-1,1-2 6,2 0-12,0-3 6,1-1-11,0 0 12,-1-2-12,0 0 11,-2-1 0,0-1 0,-2-2-5,2-1-34,-1-4-6,2-1-16,0-2 5,2-2 0,1 1-11,0-2 17,0 1-11,1-1 10,1 1 12,0 1-11,2 1 0,1 0-6,0 2-11,1-3 11,2 4 1,1-1 10,2 3 0,2 0 18,1 0 4,1 1-16,3-1 0,-1 0 0,1 1 12,-1 1-7,0 0 6,0 2-5,0 0 0,-2 0 10,0 1-4,-1-1-7,0 1-5,-1-1 6,0 2 5,1-1 0,0 1 6,1-1 0,1 1-12,0 0 7,1 0-1,0 0 0,0 1 0,2 1-11,0 1 6,0 1-6,0 1 0,0 0 11,-1 0 11,13 4-16,-10-3 22,15 5-11,-17-6 44,22 11-38,-18-7 33,28 12-11,-28-12 44,22 5-66,-23-10 145,16 1-79,-22-4 163,10-2-201,-12-1-18,5-2-10,-5 0 44,11-12-50,-9 9 83,9-15-83,-13 13 112,2-13-73,-7 12 6,1-14-46,-2 12 52,-3-15-46,0 15 34,-5-14-34,2 16-22,-19-14 6,11 15-51,-34-7 23,26 14-174,-27 0 50,31 4-571,-10 5 314,21-3-2577,-1 10 107,7-8 2873,5 7 0,-2-9 0,2-1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3:28.9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57 19860,'12'-25'811,"-3"5"-631,-9 20 587,0 0-790,0 2 7,-1-1 38,0 2 23,0 1 11,1 3-11,-1 1-6,1 3-11,0 1-11,0 1 16,1 2-5,0 1 6,2 1 16,1 1-5,1 1 11,0 2 34,-1 0-6,1 2 23,0 1-12,0 1-5,0 0 5,1 2-17,-1 0 1,0 1-18,0 2-10,0 1 5,0 2-6,-1 1-5,0 2 0,-1 0-1,1 1-16,-1-2 40,1-2-7,-2-1 12,1-1 17,-1-2 5,0 0 0,0 0-11,-1 2-6,0 1-33,1 0 6,-2 2-12,2 0-11,-1 1 11,0-1-28,-1 0-5,1 0-12,0 0 12,0 1-1,2 0 1,-2 2 5,1 0-5,-1 4-1,0 0-253,-1 3 254,0 1-23,0 1 28,0-1-11,0-2 11,-1-1 23,0 0-28,-2-3-6,0 0 11,1-1-6,-1-3 12,0-1 0,0-3 28,1-2-6,-1-1 56,2-3-5,-2 2 248,1-3-282,0 0-28,0-2-6,1-4-5,-1-1 5,1-3-5,1-1 5,-1-2-5,1-1 0,-1-2 11,1-1 0,0-1 6,-1-1-6,1-1-6,-1 1 17,0 0 0,-1 0 12,0 1-6,0 0 5,-1 2 0,0 0 18,0 0-7,0 0-5,-1-1 1,2-1-24,-1-1 18,0-2-18,2 1-5,0-3-308,1 0 112,0 0-101,0 1-173,1 3-281,0 0-380,2 3-645,0 2-1254,-1 2-5595,1-1 8597,-1 1 0,-1-6 0,-1-2 0</inkml:trace>
  <inkml:trace contextRef="#ctx0" brushRef="#br0" timeOffset="1759">1 13 21959,'34'-6'287,"-4"1"-192,-15 5 0,2-1-11,2 1-28,0 0 0,2 0 6,-1 0 11,2 0-1,-1 1 24,1-1 10,0 2 17,1-1 17,-1 0-11,1-1-11,0 1-12,0-1-16,0 0-12,0 0-11,0 0-11,-1 0 0,1 0-11,0 0 11,-1 0 6,-1 1-1,-1 1 12,0-1-11,0 0-1,0 1-10,1-1-1,0 1-5,2-1 0,1 1-1,1 0 1,1 1 0,2-1-6,0 0-5,1 0 5,0-1-5,0 0 5,-1 0 0,1-1-17,-2 0 1,0 0-12,0 0 11,-1 0-5,-2 0 6,0-1-12,-3 1-11,0-1 5,-3 1 1,-2-1 5,-2 1-5,-3 0 5,-1 0-11,-2 0 6,-2 1-1,0-1 1,0 2-12,0-1 6,-2 1 0,1-1 0,-1 0 0,1 1 0,-1-1-5,0 1 10,0 0-5,1 0 6,0-1 5,0 0-5,0-1 5,1 1 0,1 0-5,-1-1 5,2 0-11,-1 0 0,1 0 0,0 0-11,0 0 11,-1 0-12,6 0 7,-5 0 16,3 1-11,-4-1 6,-2 1-1,1-1-5,-3 0 6,0 0 5,-1 0 6,-1 0 72,-1 0 220,1 0-281,-1 1 34,0 0-85,0 0 12,0 0-6,0 1-5,0 0 39,0 2 5,0 2 0,0 1 18,0 2-24,0 2-4,2-1 10,-2 2-5,1-1 5,-1 1-11,0 1 6,1 1-34,-1 0 34,0 3 0,0 0 61,0 14-44,0-6 11,-2 9-6,0-5-5,-2 0-6,-1 2-6,-1 2 12,0 2-6,-1 4-6,0 2-5,-1 1-12,1 1-21,0 0 21,2 1 1,0-2 22,2 17-17,1-16 0,1 11 12,1-22-1,1-1-16,1-3 10,1-3-4,1-1-18,-1-2 17,1-1-5,0-1 11,2 8-1,-1-7 1,1 7 6,-2-8 5,0-1 0,-2 2 0,0-1 39,-1 15-45,-1-7 12,0 12-6,-2-8-11,0 2 11,-3 1-17,0 1 0,-1-2-5,0-1 5,-1-4 0,2-1 11,-3 9-10,3-10-1,-2 7 0,3-11 17,1 0-28,0 1 11,0-1 0,0 2 1,1-2 10,0 0-16,0 0 38,1 11-27,-1-8 6,2 10-12,-1-8 0,0 3 0,1 2 6,-2 2 5,1 0-10,-1 2-18,1-2 12,0-1-1,0 13 23,1-13-17,-2 9 17,2-16-5,-3-3 27,2-4-16,-2-5-6,2-3 5,-2-2-33,1-2 34,0-2 56,-1 2-34,1-2-17,-1 1 0,1-2-5,1-1-12,-1 0-5,0 0-12,0-2 1,1 1 22,0 0-22,1-1 10,-1 0-49,1-1 44,0 0-89,0-1-6,0-2-40,1-1-83,0-4-101,3 1-112,0-2-1176,7-4-17,-3 6-1445,5 0-6240,-6 5 9298,-1 2 0,-3-1 0,-1 1 0</inkml:trace>
  <inkml:trace contextRef="#ctx0" brushRef="#br0" timeOffset="2763">88 2422 19669,'32'3'263,"-4"0"-156,-18 1 33,2 0 39,-1 0 39,1-1 34,-1 1 34,1 0 11,1 0 11,1 1-12,2 0-43,1 1-18,1-1-22,1 2-6,1-1 6,2 2-17,1 0-28,1 0-33,2 1-29,2 0 0,1-1 1,0 1-12,0-1 0,-1-1-11,-1-1 11,0-1 17,0 0 12,-1-1 4,2-1-21,0 0-29,0-1-16,0 0-12,-1 1 6,1 1 6,-3 0-6,1 1-11,-3 1-6,1 0-17,-2-1-11,-1 0 1,1 0-1,-1 0 11,0-2 6,1 0 0,-3-1-10,1-1 10,-3 0 5,-2-1 1,0 0 22,0 0-28,-2 0 39,4 0-50,-6 0 28,8-1-40,-11 0 6,7 0-16,-10 1 16,4 0 23,-6 0-57,6 0-5,-2-1-712,16 0 113,-9-1-2230,19-1-1142,-14 2 3999,7-1 0,-16 1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3:32.8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10 229 21999,'8'-20'247,"2"3"-197,6 16-11,1-1-11,0 2 17,2-2-6,-2 2 6,1-2 17,-1 1-23,-1-2 17,0 1 6,-1-3 22,-1 1 11,-1-2 22,-1 1 7,0-2 4,-2 0 7,1 1 5,-4-1 5,1 1 1,-2-1 0,-1 0 5,0-1-17,-1 1 12,0-1-23,-1 1 6,0 1-6,-1-1 11,0 2 23,-2 0-22,0 0-12,0 0-27,0 1-12,0 0 0,-1-1-23,-2 1-5,-2-1-28,0 1-5,-3-1-1,0 1 17,-2 0-16,-1 1 5,-2 0-6,1 1 0,-1 1 18,0 1-7,0 0-5,1 0-33,1 1-1,0 1 0,-3 6 6,3 0 0,-2 3-16,3-1 10,1 2 6,-1 1 0,1 0 0,0 2-6,1-1 1,0 0 10,1-1 1,-2-1 5,2 1-16,-1-1 16,2 0-6,-1 0-5,2 0 6,0-1-17,2 1 5,-1-1 1,2 1 16,0 0-6,1 2 1,0 0-6,1 0-6,0 0 23,1 0-6,1 0 1,2 0-12,1-2 5,1 0 12,5 3 0,-2-4 39,15 10-6,-10-12 12,9 5-1,-8-9 1,0-1-23,1-1 6,-1-1 5,2-2 1,0 0-23,2-2-11,2-1-17,0-2 0,0-2 11,0-1-34,1 1-21,-2-1-29,-1 2-22,-2 0-73,-2 2-79,-2 2-89,-2 2-157,-2 0-95,-2 3-185,-2 1-291,0 5-516,-1 2-1030,0 2 2610,-1 5 0,-1-9 0,0 1 0</inkml:trace>
  <inkml:trace contextRef="#ctx0" brushRef="#br0" timeOffset="662">820 185 23075,'-42'5'308,"5"0"-219,26 0 6,0 0-5,-1 1-28,1 0-23,0 1-11,-1 1-11,1 1-1,0-1 12,0 2 0,1-2-11,0 1 22,1-1-11,0 0-5,2-1-6,2-1-23,1 0 0,1-1-5,2 1 0,1 0 11,0 0-6,4 2 6,0-2 23,4 2 16,0-4 23,2 0-1,0-2 12,1 1 50,7-1-67,-4-1-28,4 0 0,-5 0-11,-1 1 5,-1 0 1,-1 1-6,0 2-1,-1 0 7,-2 0 10,0 1 12,-3 0 22,1 0 17,-3 0 34,-1 1 173,0 2-151,-2 0-33,-1 2-34,-3-1-23,-3 1-5,-2 2-11,-1 1 27,-9 5-44,5-5 11,-6 2-17,7-8-16,2-2 10,0-2-27,1-1-34,3-1-56,-1-1-124,3 0-268,1-1-1842,3 0 279,0 0-1210,2 0 0,0 0 0</inkml:trace>
  <inkml:trace contextRef="#ctx0" brushRef="#br0" timeOffset="1278">1017 229 21271,'12'-20'834,"-2"5"-626,-10 15-62,-1 0-1,0 0-50,-3 2-5,0 1-12,-3 1-5,0 2 11,-3 0-5,1 2 5,-1 0-12,1 0 24,-1 2-7,0-3 1,1 2 22,-1 0-11,1-1 22,1 1-6,0-2-21,2 0-24,0-1-21,1-1-12,2-1-28,0 0 0,2-1-5,0 1 0,0-1-1,1-1 23,0 2-17,2 0-11,1 0 17,2 0-17,1 0 45,2 1 5,1-2 23,2 2-11,2-2 5,0 1-11,2 0-6,-1-1-16,0 1-34,-1-1 17,-1 1-12,0 1 23,-1 0-5,-1 0-6,1 2-1,-1 0 7,0 1 22,-3 0 33,-1 1 34,-1-1 6,-3 2 39,-1 0 89,-4 7-111,-2-1-102,-5 6 12,-2-4-11,-3 0-23,0 1 23,-3-3-1,-11 4-22,6-7-5,-9 2-6,10-8-6,2-2-16,2-2-23,3-2-33,3-1-79,1 0-123,5-2-208,0 0-380,3-1-386,1 0-578,1 1-1282,1 0-5601,0 1 8715,1-1 0,0 1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3:42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0 220 21864,'18'-16'303,"-2"3"-151,-7 8 16,1 0-6,1-1 0,3 0-16,0-1 0,3-1-23,-1-1-34,1 1-10,-1 0-23,-1 1-6,0 2 1,-1 1-12,-1 1-17,-1 2 6,0 0-5,-2 1-1,0 0-5,-1 0 5,-2 0-5,3 0 22,-5 1-28,1-1 51,-3 5-34,0-1 258,-1 16-214,-2-10 29,1 14-67,-1-15 33,0 8-22,0-9 39,0 9-45,0-10 79,-2 11-34,-2-9 89,-11 18-128,4-11 56,-25 30-84,19-26 22,-17 21-34,22-26 63,-10 15-68,11-15 100,-11 13-26,14-18-13,-8 10-66,12-14 10,-2 6-10,5-7 33,4 6-17,0-7 11,6 4 29,-4-5 10,9 1-49,-8-3 49,8 1-38,-8-1 145,12-3-118,-5-1 73,34-13-100,-24 9 49,36-11-49,-37 13 27,18-4-61,-22 5 50,13-4-5,-17 4-29,19-5-10,-23 5-90,10-1-29,-16 4-811,1 1 386,-4 0-2448,1 5 1144,0-1 1853,1 8 0,-2-9 0,1 3 0</inkml:trace>
  <inkml:trace contextRef="#ctx0" brushRef="#br0" timeOffset="965">679 286 22828,'17'-1'297,"-2"0"-191,-7 5-10,0-2 16,1 0-12,-1-2 18,1 0-17,0 0-6,2-2-45,1-1-22,1-3-11,0-1-6,2-1 12,-3-1 5,1 1-6,-2-2-5,0 1 17,-1 1-6,-2-2 16,0 2 18,-3-1-12,0 1 6,-2 0 45,-1-1-28,0 2-6,-2-2 0,-1 4-11,-2 0 0,-1 0-22,-3 1-6,0 0 11,-2 1-33,0 1 11,-3 0-6,2 2 6,-1 0-1,0 0-4,2 0-1,-4 2-11,4 0-11,-4 4-17,7-3 28,0 0-12,3 0 12,1-1 12,-1 1-12,0 1 11,-1-1 17,-2 5-11,1-2-12,-4 3 12,5-2-11,-1 0 5,1 0 6,2 0-12,0 2 12,2-1 5,1 1 1,1-2 27,2-1-33,1 0 17,0 0-12,0-1 0,0 0 12,1 0-17,-2 0 22,3 3-17,-2-2-10,1 2 4,-2-1-4,-1 0-1,0 1 12,0 0-12,-1 1 28,1 0-28,-1-1 1,0 1 4,1-1-10,-1 1 11,1 1-17,-2 0 0,0 6 33,-1-3 130,1 18-118,-1-15 5,0 11-5,0-13 11,-1 1-11,-1-1 5,-1 1 34,-1 5-56,1-5 0,0 4 11,0-8-22,1 1 17,-1-3-6,1 0-12,1-2 7,0-1-1,0-2 12,1-2 22,-1 0 17,1-1 27,-1 0 29,1 0 118,-2 0-163,1-1-40,-3 0-38,-1 0-6,-2 0 6,-2 0-6,-3 0-23,-6 0-22,5 0-33,-4-1-90,9-1-207,1 2-286,3-1-292,2 1-374,1 0-600,1 4-1904,0 2-5041,-1 3 8872,0 1 0,0-5 0,1-2 0</inkml:trace>
  <inkml:trace contextRef="#ctx0" brushRef="#br0" timeOffset="2232">1139 155 19070,'26'-45'1685,"-5"9"-1231,-21 34-101,0 0 84,0 1-342,-1 1-55,-1 0-23,-2 2-6,-2 1 17,-1 2 11,-2 4 6,0 0 5,-2 1-11,1 2 17,-1 0 6,1 1 11,-2 0 5,1 1-22,-1 0 0,0 1-11,0-1-17,0 1 11,2 0-5,0-2 5,1 1 23,2-1-1,0 2 12,1-2-17,1 1-17,0-1 6,2 0 0,0-1 11,1 1-11,2-2-6,0-1-6,0 0 7,0-2 4,0 0 1,3-1 11,0 1-5,1-3 268,12 8-235,-5-8 145,21 5-167,-16-9-17,11-1-23,-11-3 1,1 0-1,0-3-16,-1-1 10,-1 1-10,0-1-12,0-2 29,-1 1-12,0-3 6,0 0-6,-1-1-5,1 0 10,3-5-16,-4 3 12,1-2-1,-6 4-11,-1 2 39,-2-2-22,0 2 11,-1 0 0,-1 1-6,0 2 12,-1 0 5,-2 0-39,2 4-106,-2-1 55,0 4-33,0 3 84,0 1 0,0 4 11,-1 1-11,0-1 0,-1 2 0,1 1 6,1 0-6,0 0-22,0 0 22,0 0-6,1-1 0,1 1 34,2-1-22,2-1 0,1 1-1,0-3 1,1 0 5,2-3 6,-1 0 5,2-1 6,0-2 0,2 0 6,1-2-6,0-2-11,2-1-6,1-3 0,0 0 0,-1-2 23,1 0-6,-1-1-6,-1 1 17,-2 1 12,0-1-1,-2 0 12,-1 0 11,-1-1-17,-2 1 11,0 0 6,-2-1-11,-1 0-6,-2 0-6,-1-1-11,0-2-11,-1 0 12,0-2-24,-1-1 1,-2-3 6,-1 1-1,-1-2-5,-1 0 11,-1 1-6,-1 2-27,-1 0 16,0 2-6,0 2 1,-1 2 33,0 2-44,2 2-23,-1 3-28,1 1-45,2 3-50,-1-1-74,2 1-72,-1 2-67,0 3-112,1 2-151,-1 3-213,2 1-365,0 2-514,1 1-1104,1 1 2823,1 3 0,1-8 0,0-1 0</inkml:trace>
  <inkml:trace contextRef="#ctx0" brushRef="#br0" timeOffset="2834">1686 439 21646,'28'31'555,"-4"-5"-409,-21-15-1,1-1 1,-1 2-1,-1-2-5,-1 0-11,0-1-17,-1 0 0,0-3 0,0-1 28,0-1 34,0-2 50,0 0 465,0-1-639,0-5-22,0 1-11,0-5-12,0 0 12,1-2-17,1-2 6,2-2-1,2-1-5,3 0 12,0-1-12,3 1-6,-1 1-5,2 0 5,1 1 1,1 0 5,1 1 0,0 1 11,2 0 0,-1 2 11,-1 0 18,0 3-1,-2 0-6,-1 3-5,-1 1-16,-3 2 10,-1 2 12,-2 3-6,0 3 16,-3 4-10,-1 3-6,-2 1-6,0 3-5,0-1-17,0 0 0,0-1 0,0-3-28,-1 0-45,1-3-106,0-2-140,3 0-224,1-2-331,5-1-566,3 1-1612,2-1-5803,2-1 8855,-2-1 0,-6-2 0,-4-1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3:46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119 458 22571,'-15'32'274,"2"-3"-212,4-15 10,1 2 1,0 0-11,0 0-6,-1 2-17,2-1 0,-1 2 0,1-2-16,1 0-1,0 0 6,2-1-11,0 0 11,1-1 0,1-1-6,1-1 1,0 0-34,1-2 22,0 0-6,1-1 7,2 0 10,0-2-11,3 1 12,-1-2 10,2 0 12,0-3-6,1 0-5,1-1-6,0 0-6,0-1 6,0 0-5,-1-1 5,0 0-17,1-1 95,7 0-78,-4-1-11,6-3 5,0-3 12,-3-1 0,20-13-29,-15 9 46,27-23-35,-26 18 52,23-27-29,-26 25 95,10-23-78,-20 26 73,0-18-95,-7 22 44,-4-15-67,1 19 0,-5-7-33,4 13-135,-2-1 129,3 4 6,-4 10 11,4-3 11,-3 16-12,4-12 7,-1 19 27,1-16-22,0 20-5,2-19 16,10 18-11,-1-21 45,23 11-40,-15-16 40,26 1-6,-23-7 73,19-7-67,-24 0 56,14-16-79,-19 9 107,14-22-73,-15 18 190,10-23-144,-14 22 150,5-24-168,-9 23 129,-2-24-191,-3 23 146,-14-30-151,7 29 11,-15-22-11,13 25-1,-12-19 1,11 16-67,-18-25 39,19 29-146,-9-10-28,15 22-807,-2 5 449,4 3-6408,-4 32-1636,5-18 8587,-2 19 0,5-30 0,0-2 0</inkml:trace>
  <inkml:trace contextRef="#ctx0" brushRef="#br0" timeOffset="617">711 721 21635,'-17'73'751,"3"-13"-544,15-48-28,-1 0-44,2-1-18,-1 1-22,0 0-16,0 0-6,-1 0-12,1-1-16,-1-2-17,0-1 39,0-3 73,0-1 84,0-3 280,1 0-336,0-2 6,3-19-163,-2 6 17,6-32-22,-5 23-6,7-27 11,-4 30 17,14-21-28,-10 25 50,17-15-27,-15 19 21,11-6 7,-12 11 122,15-3-145,-13 7 6,15-2-23,-17 8 62,8 6-28,-11 1 135,0 26-152,-4-17-17,-2 29-22,-2-30-51,0 13 12,0-19-1049,5 7 489,-3-11-2975,9 1 880,-6-7 2705,5-1 0,-7-1 0,0 0 0</inkml:trace>
  <inkml:trace contextRef="#ctx0" brushRef="#br0" timeOffset="1632">711 64 24116,'10'-28'325,"2"4"-241,3 20-6,1 0-22,0 2 17,-2 1-6,-1 0-16,-2 1-1,-1 0-27,-2 0-7,0 1-4,-2 1 16,-2 2-12,0 0 1,-1 1 11,-1 0-11,-1 2 11,-1-1 0,0 2-6,0 0-16,0 1 22,0 0 6,-2 0 61,-3 7-56,0-3 6,-4 5-5,0-3-7,-1 0 6,-1 2 1,0-1 32,-6 7-38,4-6-6,-3 4-17,6-8 6,1-1-11,1-2 5,1-1 0,1-2 0,2-1 0,1-1 6,1-2 0,1-1 39,1-1 106,0 0-111,2-1 44,2 0-5,4-3-29,5 0 6,3-3 113,30-11-130,-20 7 6,21-7-11,-27 10 5,0 0-16,0 1-17,0 1-6,0 0-17,0 0 23,-1 0-6,0 2 12,2-1-12,-5 1 17,8 1-28,-14 2 17,5 0-23,-12 0 0,2 0 12,-4 0-17,0 0 11,-1 0 0,1 0-51,1 1 12,0 0-28,2 2-45,0-1-95,0 1-191,2 2-212,0 0-348,1 1-454,1 0-806,0 2-2078,1 0 4296,-1 1 0,-3-5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3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56 175 21192,'-8'-25'700,"2"5"-571,6 20 258,0 0-264,3 0 29,1 0-12,3 0 0,1 0-17,0 0-17,2-1-22,2 0-11,0-1-28,3 0 11,0-1-6,2 1 1,1-2 10,-1 1 6,1-1 12,-2 0-6,1 0-6,-3 0-11,-1 1-23,-2 0-5,-3 0 6,-2 1 22,-2 0 45,-1 1 39,-1 0-6,-1 1-11,0 0-50,-1-2-34,0 1-11,-2-1-11,1-2 11,-3 0-5,-1-2 5,-1 0 11,0-2-6,0 1-10,-2 0 10,0 0 1,0 1 5,1 1 0,-1 0-5,1 2-17,0-1-6,1 2-11,-1 1-11,-1 0 5,-1 1 6,-1 1 0,-1 2 11,-2 2-5,0 2 0,-1 0-1,1 2 1,0 2 5,0 0-11,2 3 6,-1-1-6,0 2 0,2-1 5,-1 0 1,2 1-6,1 0 11,2-2-11,1 1 0,2-1 6,2-2-6,0 1 5,1-1 1,2 0 16,1-1 1,3 0-23,2-3 39,1 0 6,1-2 11,1-1 56,2 0-33,1-3-1,3 1-11,2-2-33,4-2-17,1 0-17,3-2-34,-1-1-50,2 0-56,-3 1-68,-1 1-77,-3 1-107,-4 2-135,-4 0-184,-4 1-303,-4 2-526,-2 3-1087,-3 3-4711,-3-1 7338,0 1 0,0-4 0,1-2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4:36.2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 18022,'28'-1'869,"-5"0"-662,-20 1-50,1 0-17,-1 0-17,0 0 6,0 0 5,1 0 12,-1 0 16,2 0 258,4 2-157,-1 0 572,13 3-34,10-3-616,-5-2-6,6-2 0,-17-1-11,-2-1 6,2 0-23,-3 0 0,1 0-16,-2 0-1,-1 1 230,7-4-280,-7 3 135,16-4-152,-14 4 67,13-4-95,-14 5 73,12-3-84,-13 5 56,17-2-61,-13 3 78,21-1-68,-18 1 40,23 0-39,-21-1 50,29 1-79,-26 0 63,32 0-46,-30 0 62,32 0-39,-30 0 78,32 0-83,-32 0 10,15 0-5,-19 0 11,0 1-11,1 1-6,0 0 6,1 1 22,11 0-34,-8 0-10,7 1 10,-10-1 7,0 0-12,1-1 5,0 0-10,1-2-7,1 1 18,25 0-23,-17 1 6,41 3 0,-43-2-6,16 2-5,-24-2-1,0-2 6,0 1-5,1-1 0,0 0 5,2-1-11,1 0 39,33 0-33,-21 0 33,54 0-28,-52 0-6,11 1 1,0 0-11,-11 1-12,43 4 11,-53-3 34,32 5-17,-32-5-11,18 1 17,-25-3-6,2 0 12,-1-1-1,1 0-22,1 0 11,0 0-11,0 0 12,33 0-12,-21 0 25,14-1 0,1 0-14,-7-1 3,1 0 0,0 0-3,-9-1 23,44-3-23,-42 3-275,24-1 270,-33 2-6,0 1 0,1 0 0,0-1 11,-1 2 6,2-1 5,-1 0 1,36-1-18,-25 0 0,8 0 1,0 1-17,-6-1 30,11 1 1,1-1 3,-13 1 50,48-2-29,-59 2 35,47-2-57,-44 2-27,56-2 16,-57 2 0,35 0 11,-35 0 23,12 0 0,3-1-23,-3 1 20,11-1 0,0 0-8,-16 1 5,41-1-56,-44 2 53,13-2 1,1 0-26,-1 2 14,14-1 1,-1 0-15,-14 1-5,29 0-357,-39 0 345,-1 0 6,0 0 0,0 0 0,18 1 11,-16-1 0,12 0 1,-22 0 10,-1 0-16,-4 0 265,0 0-254,-2 0 17,0 1-18,23 0-60,-19 1 55,51 1 0,-49-1 11,35 1 1,-40-2 33,27-1-23,-27 0-66,40 0 38,-42 0-10,21 0 365,-29 0-343,3 0-12,0 0 7,1 0 27,12 0-45,-9-1 12,8 1 5,-12 0-11,-1 0 11,-3 0-11,-2 0 0,-2 0-33,-2 0 44,3 0 0,-7 0-5,2 0 10,-7 0 24,0 0-46,0 0 6,1 0-28,5 0 28,-1 1-6,7 0-5,-4-1-17,9 1 17,-12-1-62,5 0-61,-10 0-1053,1 0 515,-3 0-197,0 0-380,-1 0-650,1 0-1210,0 2-5779,0 0 8888,0 1 0,0-2 0,-1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7:32.539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  <inkml:brush xml:id="br2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1741 1879 21444,'15'-37'-162,"-3"8"162,-12 31 39,0 1 17,0 3 6,0 1-6,0 1 5,0 1 1,0 2 72,2 6 208,5 13-280,-3-9 73,9 16-102,-8-25 29,9 11-51,-9-15-50,7 5-12,-8-9-185,0 0 152,-2-3-1483,-2-2 144,0-2 1423,-1-9 0,1 6 0,-1-5 0</inkml:trace>
  <inkml:trace contextRef="#ctx0" brushRef="#br0" timeOffset="177">1719 1638 16958,'-3'-5'-588,"0"1"-516,3 4-2072,0 0 1,0 0-1</inkml:trace>
  <inkml:trace contextRef="#ctx0" brushRef="#br0" timeOffset="619">1895 1835 15748,'59'65'672,"-11"-13"-358,-45-48 72,0-1 102,-2-2 4699,0-20-5126,-1 11-16,0-16-23,0 14-22,8-15-11,-2 9-45,18-25 45,-9 25-34,18-15 28,-19 21-55,14-5 38,-18 12-72,16 0 66,-13 4-4,7 1 4,-7 3-60,3 6 38,-4-1-106,6 11 33,-9-6-1646,5 26 852,-8-20-4762,4 30-1708,-8-33 7399,1 6 0,-3-18 0,0-4 0</inkml:trace>
  <inkml:trace contextRef="#ctx0" brushRef="#br0" timeOffset="1051">2792 1419 21209,'-2'42'56,"-1"-5"-28,3-18 6,-1 2 5,1 2-6,0 1 1,0 2 16,0 2-16,0 0 11,0 0-17,0-1-6,0 0 12,0 11-23,-1-10-11,1 26-11,0-28-527,1 23-442,8-34 370,-1 5 610,19-31 0,-18 8 0,9-10 0</inkml:trace>
  <inkml:trace contextRef="#ctx0" brushRef="#br0" timeOffset="2084">2617 1726 20974,'47'-33'5,"0"0"1,33-21-101,-58 49-107,2 1-173,-3 1-218,0 1-214,-2 0-207,-1 1-3215,12-3 3378,-14 1-555,11-7 980,-20 3 393,1-13 593,-5 9 3865,0-20-3372,-3 18 599,1-12-1069,-1 18-180,1 0-173,0 3-146,0 3-101,0 0-11,-1 0 11,2 1 123,0 3-27,1 1 173,5 11-107,-3 0 594,5 40-604,-7-24 156,3 54-224,-6-50 12,1 30-57,-1-38 90,1 23-50,-1-32 790,2 10-298,-1-25 320,0-2-667,1-5-123,5-23-84,-1 10-39,13-31 16,-8 29-10,13-15 10,-11 20-83,15-9 67,-16 14-129,14-4 95,-17 11-56,4 1 84,-8 4-5,7 14 55,-7-6-27,4 23 5,-7-19-89,4 21-17,-4-19-981,9 14 549,-5-20-1332,16 6 1081,-10-14-2583,24-2 2268,-19-4-480,21-8 1578,-24 5 1076,11-7-314,-19 9 1911,4-5-1810,-8 8 986,1-2-1535,-2 3-72,1-1-169,0 1 605,5 0-347,-2 0 561,11 0-589,-7 0 543,13-1-560,-12 0 365,9-5-500,-11 1 24,8-8-85,-8 4 39,13-18-78,-11 13 140,10-21-106,-16 22-23,0-12-50,-6 15-236,-15-14 169,6 15-152,-24-6 180,18 16 5,-16 8 28,15 3 62,-20 29-28,23-19 61,-10 34-50,23-32 79,11 19-51,3-24 196,54 15-252,-28-22-292,17-2 1,1-3-319,-9-6-4991,52-5-3069,-64 2 8512,13-1 0,-38 2 0,-6 1 0</inkml:trace>
  <inkml:trace contextRef="#ctx0" brushRef="#br0" timeOffset="2934">4194 1726 20755,'-12'36'101,"4"-6"-45,6-16 6,2-1-12,-1-1 23,1 0 0,0-2-6,0 0 11,-1-3 62,1 1-22,0-4 818,0 0 974,0-3-1714,-1-1 22,1-8-173,0 3 39,0-16-67,1 10-1,6-20-10,-3 16-28,10-19 10,-8 19 12,6-13-22,-8 18-146,6-8 84,-6 12-101,5-2 146,-4 7-39,9-1 55,-5 4-10,12 4 27,-10 0 6,12 8 6,-13-7-6,11 6 5,-15-9 23,5 3-11,-8-6 129,0 1-40,-1-2 269,2-1-319,2-2-56,15-12 0,-7 5 11,23-18-16,-21 16-51,15-11 22,-21 17-145,3-2 112,-10 7-40,1 3 96,-1 1 34,5 14-12,-4-6 39,8 21-39,-6-17-22,8 18 6,-7-19-113,10 13-78,-10-17-1495,8 9 682,-10-12-4166,5 8 2178,-9-9 2997,2 3 0,-3-6 0,0-1 0</inkml:trace>
  <inkml:trace contextRef="#ctx0" brushRef="#br0" timeOffset="3417">4807 1222 24766,'-2'-23'-146,"0"7"152,2 22 11,0 3-1,0 2 1,0 5-6,2 1-5,1 2 5,1 1 0,2 12 12,-3-6 16,4 30-33,-3-25 5,4 34-17,-5-38 6,3 26 0,-2-22-11,-2-3-28,1-8-45,-3-17-751,1 3 399,-1-3-954,2 2 399,-1-2-4605,4 3 813,-3-3 4783,3 1 0,-4-3 0,0-1 0</inkml:trace>
  <inkml:trace contextRef="#ctx0" brushRef="#br0" timeOffset="3783">4785 1616 21825,'56'-61'522,"-8"10"-444,-38 46-11,2 1-5,-2 1-6,2 0 28,1 1 73,13 1-146,-9 1 11,22 7-11,-24-2 213,18 24-67,-24-13 218,5 19-173,-12-17 229,-9 19-296,2-17 425,-23 23-415,14-28 136,-18 10-158,18-20 123,-20-1-212,15-6-168,-26-12 33,28 4-129,-11-11 62,22 12 0,0 0-107,4 3-251,1 3-387,1-1-213,0 2-224,0 1-2464,7 0 375,0 1 3439,6 1 0,-7 0 0,1 0 0</inkml:trace>
  <inkml:trace contextRef="#ctx0" brushRef="#br0" timeOffset="4217">5288 1178 23271,'9'36'229,"-1"-3"-134,-4-14 1,0 3-7,-1 1-5,0 2 39,-2 1 213,0 31-296,-1-22 66,-6 58-78,2-58 6,-3 24 33,4-34-45,2-8-11,-1 5-11,2-13-61,2 2 22,-1-8-241,3-1 5,-2-2-2201,6-6 640,-3 2 1836,9-10 0,-9 10 0,2-4 0</inkml:trace>
  <inkml:trace contextRef="#ctx0" brushRef="#br0" timeOffset="4617">5464 1441 13177,'12'3'2997,"-2"-1"-2006,-10-2 3961,0 0-4857,-9-5 12,-1 7-1,-8-1-11,2 7-22,-1 2-17,1-1-22,1 0 22,-12 10-73,14-9-67,-8 9 73,18-14 123,0 1 28,4-4 604,9 5-598,-3-3 134,19 10-224,-13-6-17,10 5 0,-9-4 17,1 1-16,1 0-1,-1 0-6,8 5-21,-6-4 4,15 9-21,-17-11-74,9 7 1,-16-10-1260,6 6 418,-9-8-6165,4 6-1025,-8-8 8110,1 3 0,-2-4 0,0-1 0</inkml:trace>
  <inkml:trace contextRef="#ctx0" brushRef="#br0" timeOffset="5417">6164 1551 21898,'-32'-41'17,"3"8"-23,18 33 6,-3 2 17,0 2 5,-2 3-5,-1 2 0,1 3 22,-2 1 0,1 3 12,0 2 45,-6 10-57,8-6 39,-8 20 6,15-6-45,-1-5 342,13 0-123,0-24 576,15 1-677,-6-9 45,25-16-158,-16 3 29,25-26-45,-29 21 95,16-23-100,-23 26 22,8-12-40,-15 21-83,2-3-6,-5 9-168,-1 2 235,0 2 39,4 13-22,-1-4 6,12 18-45,-4-14-1120,18 16 189,-13-19-5499,17 11-1619,-20-17 8088,5 3 0,-14-8 0,-2-2 0</inkml:trace>
  <inkml:trace contextRef="#ctx0" brushRef="#br0" timeOffset="5800">6296 1660 18817,'9'6'802,"-1"-1"-511,-8-5 1944,0 0-1944,12 27 34,-8-20 61,10 19 46,-13-25 21,0 0-10,0-1 341,4-3-712,-1-1 7,11-15-56,-5 5 10,16-24-38,-13 17-12,20-29 17,-17 27-28,19-23 17,-21 29-12,12-7-16,-18 18-174,5 0 162,-9 8 12,10 13 50,-6-2-22,12 25 11,-12-17 28,11 25-22,-11-27-124,8 20-61,-10-25-140,2 5-180,-4-11-201,-1-2-201,-1 0-338,-1 0 13,-1-1-460,0 2-823,-1 2 2509,-2 1 0,1-4 0,0-1 0</inkml:trace>
  <inkml:trace contextRef="#ctx0" brushRef="#br0" timeOffset="6283">6996 1485 22369,'-47'-9'470,"5"3"-274,21 15 0,0 0-22,-1 2-12,1 2-33,0 0-50,2 1-23,2 1-34,3 0 0,-1 7-22,7-6 51,0 13-1,6-16 314,10 8 73,5-15-303,5-2 40,16-18-135,-16 1 34,23-24-56,-23 18 89,14-22-89,-21 27-6,5-8-39,-12 17-235,-2 1 207,-1 4 28,1 11 28,-1-2 28,9 21-34,-5-14 18,10 17 21,-9-20-61,8 9-61,-9-14-1278,8 6 298,-8-10-6258,8 6 7327,-6-7 0,1 1 0,-5-3 0</inkml:trace>
  <inkml:trace contextRef="#ctx0" brushRef="#br0" timeOffset="6603">7106 1156 23579,'38'-33'151,"-7"12"-101,-31 43-5,0 4-6,0 1 17,0 1-17,-2 0-5,1 1-6,-1-1-11,0 0 28,1 42-23,1-20-33,1 16-185,4-25-6,0-26-1119,5 15 553,-6-17-5987,1 14 3327,-4-18 3428,-1 6 0,0-12 0,0-1 0</inkml:trace>
  <inkml:trace contextRef="#ctx0" brushRef="#br0" timeOffset="7035">7369 1441 20179,'-19'38'470,"2"-3"-324,6-20-12,1 2 0,0-1-16,0 1-17,2-1-28,1-2 190,-2 9-162,6-11 633,0 6-303,5-16 684,12 0-964,-3-3 22,26-9-111,-17 4 112,22-13-68,-23 9 392,20-18-341,-23 14 269,16-18-302,-25 21 105,5-9-122,-10 11 184,-4-9-269,-2 9-55,-13-9-18,6 12-33,-8-2-17,7 5-39,0 3-39,-1-1-50,-2 3-405,-6 6 203,5 0-1462,-11 13 912,16-10-1751,-3 11 1051,11-11 1681,18 7 0,-11-11 0,13 2 0</inkml:trace>
  <inkml:trace contextRef="#ctx0" brushRef="#br0" timeOffset="7485">7916 1463 23539,'-86'-10'12,"14"5"10,52 10 12,1 3-6,1-1 5,1 0 1,1 2-12,1-1 6,-1 4-73,2 9 23,4-6-17,4 10 78,8-18 235,10 6-156,0-10 100,23-1-190,-16-3 45,22-5-56,-24 2-45,10-1 6,-15 4-40,8 5 45,-12 1 56,10 18 1,-13-6 10,4 12 12,-8-9 38,1 2 1,-2 1 6,-1 1 16,-1 0-17,-2 0 45,-3-2 421,-10 11-370,4-14 235,-21 11-348,17-21 96,-23 1-174,24-9-369,-15-9 11,21 1-2129,-3-19 672,10 11 1804,8-18 0,-4 23 0,6-4 0</inkml:trace>
  <inkml:trace contextRef="#ctx0" brushRef="#br0" timeOffset="7943">8091 1485 16560,'3'12'3294,"-1"-3"-2706,-2-9 1345,0 0-1827,4 32-22,-2-19 11,3 23 6,-1-26 17,0-2 33,1-1 286,1 0 593,11-4-873,-4-3 179,20-11-213,-16 2 477,17-17-359,-22 15 403,7-12-493,-15 16 11,1-2-167,-5 8-57,1 0 45,-2 4 34,-4 13 0,0 0 11,-4 13-11,1-6-1,1 2 1,-1 2-11,1 0-1,1 2-5,1 0 12,0 0 38,-2 20-39,3-19 23,-3 24-34,5-36-34,-1 6 23,3-18-224,0-2-90,0-3-2952,0-1 0,0 0 0</inkml:trace>
  <inkml:trace contextRef="#ctx0" brushRef="#br0" timeOffset="8139">8485 1813 23612,'-14'62'-3277,"-1"-1"0,2-6 0,1-9 2075,4-21 1,3-12 0,2-5 0</inkml:trace>
  <inkml:trace contextRef="#ctx0" brushRef="#br0" timeOffset="9585">1172 2689 19137,'-4'53'241,"1"-6"-168,3-29 22,0 0-22,1-1-12,2-1-16,1-2 0,1-2 5,-1-2 102,2 1-46,-1-4 510,6-1-437,-5-5-78,12-12-168,-10 2-560,11-16 235,-12 12-948,8-9 954,-9 14-180,10-1 611,-9 11 510,12 12-309,-11-2 612,19 16-562,-13-16 488,26 6-565,-19-13 301,25-7-357,-25-4 229,17-18-291,-23 9 139,8-27-200,-16 21 22,1-30 28,-9 5-12,-1 6 107,-10-8-140,4 34-107,-12-7-100,10 15-909,-10 0 383,13 8-3306,-10 8 1759,12 0 2235,-3 10 0,8-13 0,-1 2 0</inkml:trace>
  <inkml:trace contextRef="#ctx0" brushRef="#br0" timeOffset="10051">1610 2383 19563,'26'95'565,"-4"-13"-413,-15-53-1,1 2-45,-3-2-11,1 0-11,0-1-22,-2-2 44,2 9-61,-3-9 89,0 13-78,-2-23 471,0 5-158,-1-18 427,0-1-891,-2-18 6,1 5-292,2-30 240,3 21-229,18-29 253,-7 28-191,25-24-2632,-24 30 2856,9-6-6,-17 18 17,-2 2 34,3 10 62,-4-1 49,3 31-83,-5-6 2867,0 7-3376,-1-3-136,0-22-5309,10 11 4016,-4-18 1949,13 2 0,-14-9 0,4-1 0</inkml:trace>
  <inkml:trace contextRef="#ctx0" brushRef="#br0" timeOffset="11002">1982 2799 19546,'57'-15'1249,"-8"3"-925,-37 9-32,2-2-24,-1 2-38,0-4-34,0 2-27,-1-1-7,-1-1-5,-1 2 179,0-6-179,-4 5 375,2-15-364,-13 4-135,1-3-10,-17-2-29,9 13-408,-19-5 246,19 10-39,-10 6 167,13 3-21,-9 15 61,8-8 0,-6 29 0,12-23-23,0 23-5,4-25-11,8 18 28,-3-16-230,16 20 152,-11-26-169,19 8 168,-15-17 6,8-1 0,-8-2 16,-1 0 29,0 0 6,-1 0 16,2 2 11,-3 1 57,5 0 5,-9-1 359,5-1-230,-8-1 251,7-5-324,-7 2 68,8-7-158,-7 5 28,5-5 1,-5 5 33,8-13-73,-6 9 34,9-20-34,-10 16 6,5-14-28,-7 15 16,5-16-44,-4 15-118,7-9 107,-6 17-29,5-2 35,-3 6 21,16-2 23,-10 1-5,23 0-7,-21 0-4,14 1 21,-16 0-27,13 1 27,-15 0 85,11 1-62,-15-1 101,7 1-68,-8-1 135,7-3-112,-7 0 185,6-6-179,-7 3 89,6-7-78,-7 5 246,7-13-241,-8 11 180,4-14-185,-7 16 140,-1-6-213,-2 9-247,-11-3 118,5 6-111,-18 7 184,13 1-45,-12 12 56,12-6 51,-12 24-12,15-16 12,-6 25-18,14-24 68,5 23-39,1-23 56,18 22-67,-8-27 16,29 9-100,-20-19-947,36-6 6,-30-5-8840,31-12 8639,-39 8 1,5-1-1,-22 8 1</inkml:trace>
  <inkml:trace contextRef="#ctx0" brushRef="#br0" timeOffset="12500">3690 2361 21405,'-22'-44'678,"3"8"-482,10 34-33,1 0-23,-2 1-45,1 0-45,-2 0-5,0 2-22,-3 2 21,-1 3 74,-21 16-6,-11 16-106,7-4 44,-8 24-33,36-33 5,-9 32-11,16-31 23,1 30-28,6-32 16,14 26-28,-3-29 62,29 20-11,-18-25 67,39 11-67,-33-20 151,35-1-140,-37-10 241,37-25-230,-39 9 84,23-29-67,-33 24 174,7-28-180,-15 26 169,-1-41-191,-10 41 33,-8-24-78,1 33 23,-18-12-6,12 17-56,-24-8-6,23 15-83,-26-1 16,25 6-588,-23 7 275,24 0-1698,-12 14 975,18-8-4526,-3 18 3064,11-17 2599,0 8 0,3-15 0,0 0 0</inkml:trace>
  <inkml:trace contextRef="#ctx0" brushRef="#br0" timeOffset="12750">3340 2602 22268,'92'-31'146,"-12"6"-169,-50 21-66,-3 1-136,-1 0-301,-3 1-482,-2 1-891,-2 1-1058,-2 2-4857,-2 0 7814,-4 2 0,-5-2 0,-3-1 0</inkml:trace>
  <inkml:trace contextRef="#ctx0" brushRef="#br0" timeOffset="13367">3975 2711 18050,'26'2'1541,"-3"-1"-1065,-20-1-56,1 0-90,-1 0-72,1 0-51,0 0-6,0-1-5,1-1 376,4-4-56,0-5-404,-2 2 89,2-4-122,-7 7 464,2-8-403,-3 6 218,1-8-235,-4 10 90,-3-4-146,0 6-162,-13 1 22,7 1-72,-19 9 117,16-2 0,-12 12 11,15-7 17,-10 20 0,12-14 11,-5 22 0,12-24 17,-1 11 6,4-15 257,14 10-179,-4-12 168,35 5-213,-20-11-11,33-7-44,-28 1-696,37-10 164,-38 7-3205,22-2 1311,-42 7 2414,0 1 0,-10 1 0,-1 0 0</inkml:trace>
  <inkml:trace contextRef="#ctx0" brushRef="#br0" timeOffset="13750">4522 2470 23791,'31'2'34,"-4"-2"-40,-15-1-5,1-1-11,1 0-23,-1 1-28,1 0-72,0 1-119,0-1-924,5 1 68,-5 0-6351,14 2 7471,-15 0 0,3-1 0,-11 1 0</inkml:trace>
  <inkml:trace contextRef="#ctx0" brushRef="#br0" timeOffset="13966">4566 2645 19608,'1'5'1136,"-1"-2"-789,0-3 1200,0 0-1581,65-14-67,-41 10-179,51-10-342,-57 15-531,0 0-965,-2 2-1063,-1 2 3181,0 0 0,-6-1 0,-2-1 0</inkml:trace>
  <inkml:trace contextRef="#ctx0" brushRef="#br0" timeOffset="17483">5332 2470 17479,'-6'35'123,"1"-4"-33,2-15 38,1 1 35,-2 2 10,0 1-5,0 1-16,-1 1-40,0 2 140,-8 34-201,6-25 55,-9 40-78,12-49-5,-4 18-46,6-29-9246,-1 9 10796,3-16-229,0 0 1,0-5 0,1-2 1534,-1-1-1381,1-7-1115,-1 4 1,0-3-1,0 6 1</inkml:trace>
  <inkml:trace contextRef="#ctx0" brushRef="#br1" timeOffset="17884">5179 2536 22169,'8'5'-4243,"-2"-2"2830,-6-3 2827,0 0-566,70-52 1388,-43 35-758,54-41-284,-60 48-309,0 1 1031,-1 0-64,22-2-1322,-20 6-87,23-1-1396,-32 7-374,6 7-589,-14-2-708,-1 15 957,-6-9 770,-10 19 630,2-16 488,-14 20 221,13-22 590,-5 8 495,9-13 1190,1-1-900,-1-1-442,1-2-388,0 0-638,0-2-343,0-1-360,-1 0-284,3-1-314,0 0-27,3 0 326,4 2 0,-2-2 0,1 2 1</inkml:trace>
  <inkml:trace contextRef="#ctx0" brushRef="#br0" timeOffset="18317">5705 2426 19916,'-17'20'145,"2"-1"-134,7-8-5,1 1-6,0 1-11,2 0 0,0 1-1,2-1-4,1 0-7,2-1-22,0 2-44,4 3 117,-1-6 627,8 0-308,-6-10 387,10-7-561,-7 0 282,9-13-343,-10 8 218,4-18-201,-9 15 246,2-18-274,-4 20-17,-1-8-11,-1 12-12,-1 1-38,-1 1-18,-1 1-27,1 1-29,0 0-27,-1 1-488,-3 1 208,3 1-1110,-1 2 863,3 2-2587,2 9 1444,0-3 1748,6 15 0,-3-17 0,3 7 0</inkml:trace>
  <inkml:trace contextRef="#ctx0" brushRef="#br0" timeOffset="18751">6033 2317 19490,'-45'35'213,"8"-6"-180,24-19-27,4-1-6,0-1-17,2 0 0,2-1-16,0 0-85,2 2 34,1-2-28,5 5 499,20 0-275,-6-2 72,30 3-161,-27-8 5,21 8-23,-27-6 141,7 11 28,-16-10 117,0 6 50,-5-7 18,-2 1-35,-2 0-88,-2 2-51,-3-2 78,-5 3-139,2-3 88,-9 1-144,8-4 49,-13-1-162,12-2-1238,-11-1 191,16-1-4923,-4 1 3399,10 1 2616,0 2 0,3-2 0,0 0 0</inkml:trace>
  <inkml:trace contextRef="#ctx0" brushRef="#br0" timeOffset="18983">6274 2361 13536,'12'11'1181,"-3"-2"-548,-9-9 4224,0 0-4852,-23 65 7,16-43-46,-16 50-56,22-60-167,1-2-219,0-2-1379,0-2-6333,4-6 8188,0-5 0,1-1 0,-2 0 0</inkml:trace>
  <inkml:trace contextRef="#ctx0" brushRef="#br0" timeOffset="19094">6252 2142 15462,'0'0'0</inkml:trace>
  <inkml:trace contextRef="#ctx0" brushRef="#br0" timeOffset="19438">6558 1989 22229,'-10'64'207,"1"-6"-156,6-25-7,-1 2 1,1 0 6,0 1-12,0-1-6,0 0 12,-1 11-11,0 8-23,1-11 17,-1 9-22,2-37 16,0 8-39,1-18-78,1 0 5,0-5-3584,0 0 2005,-2 0-902,0 0-5035,-1 0 7606,0 0 0,1 1 0,1-1 0</inkml:trace>
  <inkml:trace contextRef="#ctx0" brushRef="#br0" timeOffset="19717">6339 2361 20811,'46'-30'176,"0"0"1,33-17-65,-56 43-11,0 2-23,-2 0-38,1 2-18,-3 0-5,1 0-157,15 7 17,-16-3-314,14 9 84,-25-6-1120,2 11 711,-7-7-9069,-5 20 9162,0-19 0,-2 8 0,3-18 0</inkml:trace>
  <inkml:trace contextRef="#ctx0" brushRef="#br1" timeOffset="19934">6799 2295 23716,'13'95'-4294,"-3"-17"2883,-10-65 1219,0-1 76,0-1 39,0-2 23,0-1 12,1-3-1014,0-1 865,1-2 1,-1-1-1,0-1 1</inkml:trace>
  <inkml:trace contextRef="#ctx0" brushRef="#br1" timeOffset="20070">6843 2164 23716,'-4'-10'-6651,"0"3"4437,4 7 4430,0 0-2503,14 34 1,-11-26-1,10 26 1</inkml:trace>
  <inkml:trace contextRef="#ctx0" brushRef="#br1" timeOffset="20485">6975 2317 23860,'6'8'-6821,"0"-2"4547,-6-6 4548,0 0-910,-8 3 377,4 3-974,-6 5 324,5 3-1268,-2 2 1786,1 1-36,-1 1-1721,0 0 48,1-1-726,0 1 485,-1 4-629,3-5 797,0 10-272,5-15-356,9 7-826,-1-13 525,25 1 877,-15-9 438,36-8 370,-29 1 362,28-13 307,-35 12 598,9-14 833,-21 12-1307,-2-17-1471,-8 14-1203,-15-20-806,5 20-216,-10-8 7,9 13 98,-6-2 222,6 5 879,-8-2 859,11 7 962,-5 0 795,8 4 705,-5 11 143,9-5-960,-2 12-557,6-11-1005,10 11 1,-8-14 0,8 6-1</inkml:trace>
  <inkml:trace contextRef="#ctx0" brushRef="#br0" timeOffset="20950">7259 2383 21534,'18'53'465,"-4"-8"-370,-14-30-22,0-2-17,0 0-16,0-2 10,0-3 17,1-1 73,-1-3 107,0-2 621,0 0-286,1-2 566,0-2-946,5-19-191,0 7 6,12-28-11,-7 23-12,8-10 1,-7 13 5,0 1 5,1 1-5,-1 1 11,0 3-11,1-1-5,-5 5-40,5-1 28,-7 6-22,10 2 50,-7 3 6,17 13-11,-14-5 22,18 19-28,-17-15-12,15 19 1,-17-19-157,9 16 5,-14-20-1130,3 15 257,-7-17-8218,-4 20 9254,-3-15 0,1 3 0,0-11 0</inkml:trace>
  <inkml:trace contextRef="#ctx0" brushRef="#br1" timeOffset="21204">7785 2624 23942,'-1'52'-1696,"1"0"1,-2 36 635,-2-72 1122,1-2 1,1-7 0,1-3 0</inkml:trace>
  <inkml:trace contextRef="#ctx0" brushRef="#br0" timeOffset="26332">187 3324 15732,'20'-14'-51,"-3"2"90,-17 12 124,0 0 156,0 2 95,0 0-22,0 2-44,0 3 464,-2 17-672,1-8 5,-1 14 254,-1-4-192,3-6 269,-2 29-387,2-23 51,0 38-117,0-36 5,0 34-23,0-36-33,0 26-28,0-33-364,1 12 140,0-23-1003,-1 1 695,0-9-3976,0-1-2298,0-2 6862,0-2 0,0 3 0,0 0 0</inkml:trace>
  <inkml:trace contextRef="#ctx0" brushRef="#br0" timeOffset="26998">11 3565 14001,'-6'-12'3444,"2"3"-2660,4 9-122,0 0-629,24-11-16,-13 7 0,19-8 0,-18 8 5,1 1 17,21-10-50,-14 5-56,32-16 17,-31 13-130,26-21 157,-25 15 29,23-25 11,-26 23 44,19-19-38,-25 25-102,9-9-10,-16 17-18,0 0 23,-4 5 17,1 0 33,0 2 51,-1 0 78,1 4 90,0 2 79,-1 3 16,0 2 219,0 15-303,-1-5 252,-1 39-348,0-28 141,-3 42-196,1-46 67,-2 29-84,3-39 241,-1 10 27,2-24 876,-1 1-920,1-7-51,0-1-223,0 0-236,2-3 113,-1 1-668,5-2 449,-1 1-588,9-8 728,-6 5 78,6-6 34,-1 1 107,-4 3-1,7-4 23,-9 8 95,2-1-34,-7 6 152,5 5-202,-3-1 11,9 14-44,-6-8-281,9 15 40,-9-16-1542,5 9 685,-7-12-4005,2 4 2829,-5-6 2279,1 1 0,-2-3 0,-1-1 0</inkml:trace>
  <inkml:trace contextRef="#ctx0" brushRef="#br0" timeOffset="27514">690 3587 17339,'44'2'1002,"-7"-2"-660,-27-2-39,0-1-29,0-1-50,0 0-44,1-2-24,0 1-4,1-2 16,-1 0 224,3-4 464,2-9-671,-6 4 376,0-13-404,-9 18 263,-4-11-303,-1 14-66,-3-3-35,0 6-38,-1 3-34,-2 1 11,0 0 12,-2 4 5,-1 1 16,0 3 46,-13 13-17,11-6-28,-16 21 22,21-19 34,-4 22-45,14-22 16,10 20-16,0-23-50,21 13-45,-14-19-612,26 3 282,-23-9-1821,26-9 974,-27 2-4502,22-15 2733,-26 11 3041,10-6 0,-19 11 0,-1 1 0</inkml:trace>
  <inkml:trace contextRef="#ctx0" brushRef="#br0" timeOffset="28097">1019 3565 20739,'46'22'1052,"-10"-5"-631,-35-17-90,0 0-96,-1-1-118,1-1-55,-1-3-17,1 0-45,0-3-11,-1 1-6,1-13 0,-1-9 39,1 5 1,-1-8-46,0 24-257,1-3 135,0 9-102,5 0 214,-1 2-1,12 4 34,-6-2 6,20 5 11,-15-4 39,26 0-23,-23-2 23,13-1 0,-15-1 56,7-1-61,-6-1 61,11-2-34,-15 2 163,19-8-163,-20 6 314,14-11-213,-20 10 320,2-10-354,-7 8 158,0-13-253,-4 10 62,-4-15-61,1 16 89,-8-11-96,7 16-32,-7-3-24,7 7-44,-18 16 51,11-5-1,-21 32 29,20-20-1,-8 23-11,15-23 56,-1 25-50,7-27-11,12 18 16,-2-29 79,28 2-95,-16-11-258,41-9 33,-31 1-1618,43-8 218,-43 10 1619,32 0 0,-46 5 0,7 1 0</inkml:trace>
  <inkml:trace contextRef="#ctx0" brushRef="#br0" timeOffset="28462">2004 3302 24486,'10'51'145,"0"-7"-133,-6-27-7,0 0 6,2 0-11,-1 0-5,1-1-12,0 0-78,-1-2-28,0-1-421,1 1 119,-1-6-3177,4 2 3602,2-19 0,-3 8 0,0-9 0</inkml:trace>
  <inkml:trace contextRef="#ctx0" brushRef="#br0" timeOffset="28603">2135 3149 18806,'-3'4'3837,"0"0"-3585,3-4-9863,0 0 2072,-7 8 7539,8-3 0,-8 4 0,10-7 0</inkml:trace>
  <inkml:trace contextRef="#ctx0" brushRef="#br0" timeOffset="28980">2354 3193 23304,'-38'29'241,"5"-3"-207,20-15-34,3 0-12,1-2 18,2 0-6,2-1-6,1 0 12,3-2-6,0 0 140,12 10 778,41 40-761,-32-28-45,22 28-50,-61-40-96,-7 0-39,0 1-246,-3-1-34,16-8-257,-2-1-286,9-3-275,3-2-5181,9-1-1534,1 0 7886,6-1 0,-7 0 0,-3 0 0</inkml:trace>
  <inkml:trace contextRef="#ctx0" brushRef="#br0" timeOffset="29465">2726 3368 21719,'10'94'2000,"-6"-34"-1754,3-34-151,-7-29-72,0-2-23,-1-4-6,-1-2-22,1-3-6,0-1-5,1-3 0,0-1-51,5-20 68,-2 14-34,8-27 45,-6 32 0,4-7 5,-5 18 0,0 2 6,0 2 0,0 1-5,0 1-1,-1 1-5,1 1 5,6 3 6,-3 0-11,17 11 17,-12-5-6,21 19 5,-18-14 12,18 21-22,-20-18-102,13 14-78,-18-18-1635,7 8 459,-10-14 1361,1 1 0,-5-5 0,1 0 0</inkml:trace>
  <inkml:trace contextRef="#ctx0" brushRef="#br0" timeOffset="29860">3143 3259 22643,'-49'65'202,"10"-9"-163,36-41-11,0-1-11,2-1 0,0-1 22,1-2 6,3-3 151,3 2 565,13-3-615,-5-1 162,21-13-241,-19 1 185,18-22-145,-21 11 212,8-25-218,-17 22 224,-7-23-252,-5 27 0,-24-12-118,11 23-387,-34 7 113,31 6-219,-14 9-347,23-3-795,2 2-1547,3 0-5639,3 0 8866,2-2 0,3-5 0,0-4 0</inkml:trace>
  <inkml:trace contextRef="#ctx0" brushRef="#br0" timeOffset="30909">3668 3237 22386,'7'-18'173,"-3"5"-161,-5 13-40,-2 0-23,-2 1 29,-2 1 22,-3 2 22,-1 3 12,-4 0 106,-19 14-123,16-9-23,-19 13-11,28-14-84,-3 10 45,9-9-28,17 9 73,-1-14-22,27 1 44,-20-7 6,17 3-12,-26-1 197,5 5-17,-13-5 363,-1 5-38,-6 0-252,-5 5-130,-6 2-66,-11 2-51,8-5 6,-8-1-6,14-6-420,-12-2-11,15-1-4531,-6-2 1966,14 0 2985,3 0 0,0 0 0,0 0 0</inkml:trace>
  <inkml:trace contextRef="#ctx0" brushRef="#br0" timeOffset="31210">3865 3215 20050,'6'11'2145,"-1"-3"-1993,-5-8 1813,0 0-1830,7 47-40,-5-26-11,4 37-28,-6-36-28,0 0-11,0 0-6,0 0 0,0 1 0,0-1 12,-1 0 27,-4 22-246,-1-10 39,0 3-252,2-20 225,4-15-2472,-1-4 411,1-2 2245,-1-10 0,1 8 0,0-4 0</inkml:trace>
  <inkml:trace contextRef="#ctx0" brushRef="#br0" timeOffset="31510">3821 3302 23500,'68'-60'51,"-10"11"-51,-41 49-17,0 2-11,-2 1 0,0 4 5,-1 1-10,-2 2 5,-2 1 0,0 0-11,-4 0 11,-1-1 5,-3-1 29,0 0 240,-22 12-212,9-11-17,-28 12-57,24-18-699,-12 2-79,18-4-5315,-4 1 2829,10-1 3304,-1 2 0,3-2 0,1 1 0</inkml:trace>
  <inkml:trace contextRef="#ctx0" brushRef="#br0" timeOffset="31858">4172 3324 20963,'12'45'2504,"-2"-10"-2045,-10-35-196,0-1-129,0-1-38,-3-2-46,0-2-5,-3-3-6,0-1-11,0-1 11,0-1-5,1 1 50,-2-7 123,2-6-162,1 8-6,8-9-50,1 19 5,7-4-27,-2 5-18,2 0-5,1 1-22,1 2-40,0 0-61,0 2-17,0 0-638,10 3 369,-8-1-2980,16 6 812,-19-4 2633,11 7 0,-17-7 0,2 1 0</inkml:trace>
  <inkml:trace contextRef="#ctx0" brushRef="#br0" timeOffset="32092">4434 3237 22291,'0'9'1853,"0"-2"-1724,0-7 33,0 0-162,26 35-22,-15-21-28,18 28-46,-21-29-3452,-2-1 3256,0-2-979,2 2 1271,2-3 0,-4-2 0,0-4 0</inkml:trace>
  <inkml:trace contextRef="#ctx0" brushRef="#br0" timeOffset="32279">4522 3061 16644,'9'26'-1007,"-6"-11"1,6-6 0</inkml:trace>
  <inkml:trace contextRef="#ctx0" brushRef="#br0" timeOffset="32634">4697 3324 22184,'6'37'2117,"-1"-7"-1787,-5-30-134,0-2-78,0-2-34,0-2 28,0-2-39,-1 0 16,0-7-61,-1 4-50,1-21-68,6 6 34,-1-4-106,15 1 117,-8 18 12,8-3-40,-5 10 56,-3 1-56,11 5 51,-10 2 11,15 15 5,-15-7-50,14 21 0,-16-18-627,10 22 683,-14 12 0,1-21 0,-5 11 0</inkml:trace>
  <inkml:trace contextRef="#ctx0" brushRef="#br0" timeOffset="33107">5157 3193 21125,'-27'16'582,"3"0"-419,9-5-51,2 1-51,0 1-33,1-2-16,4 1 44,-1 8-39,5-8 689,4 10-376,4-17-16,3 2-34,0-7-56,1 0 190,11-9-330,-6 2 487,47-45-587,-42 37-18,31-21 28,-44 43 18,4 8 4,-2 0 52,6 23-24,-4-13 198,8 40-119,-13-35 387,-2 38-326,-9-41 343,-21 28-387,7-37 123,-32 8-201,26-20-85,-37-7-61,40-3-397,-18-8-219,32 7 700,1-1 0,7 5 0,2 0 0</inkml:trace>
  <inkml:trace contextRef="#ctx0" brushRef="#br0" timeOffset="34622">5902 2974 22117,'18'-28'795,"-3"6"-588,-15 22-414,0 0 168,0 2 78,0 2 40,1 3-7,1 2-10,0 3-23,2 2-16,0 2-1,1 1-22,0 2 22,0 1 12,3 29-12,-2-22 29,0 39-34,-4-43-6,-2 25-6,-2-30 12,-1 15-22,1-22-119,-1 3 24,3-10-690,-1 0 257,1-2-2732,3 1 1008,0-3 2257,4 0 0,-4-1 0,1 0 0</inkml:trace>
  <inkml:trace contextRef="#ctx0" brushRef="#br0" timeOffset="35156">5704 3237 16135,'-6'-4'3372,"1"1"-2723,5 3 1603,0 0-2229,46-22-18,-27 15-5,37-16-5,-38 21-29,0 2-11,0 0-11,-1 0-28,0 0-163,7 0 85,-6 0-393,22 2 264,-6-1 319,-4-1 39,-4-1-44,-23 1-197,1-1 163,-4 2 235,0 3-107,0 1 91,-1 14-164,1-8-38,0 9 5,0-11 6,0 1-6,0-1 6,0 0 0,2-2 22,1 0 28,2-1 483,8 2-265,-3-5 399,18-1-528,-13-5 376,19-8-330,-21 2 291,11-13-376,-17 10 253,0-15-286,-6 15-11,-11-14-96,1 16-206,-23-6 145,14 11-381,-23 3 101,24 5-1664,-14 10 886,22-5-6061,-3 18 6355,12-11 0,-1 1 0,3-9 0</inkml:trace>
  <inkml:trace contextRef="#ctx0" brushRef="#br0" timeOffset="35474">6515 3215 22940,'14'78'381,"-2"-11"-286,-13-43-28,-1 0 1,-1 2 4,-2-1-38,1 1 22,-2-2-39,1-2-51,-3 12-16,4-17-213,-1 8 173,5-22-772,0-2-24,1-3-620,1-4-785,2-2 1443,4-11 0,-4 11 0,1-6 0</inkml:trace>
  <inkml:trace contextRef="#ctx0" brushRef="#br0" timeOffset="35770">6427 3280 16605,'-3'-12'2695,"2"2"-2186,1 10 2684,0 0-2986,65-57-33,-41 41-46,52-43-49,-59 56-46,0 2-21,-1 0-96,11 10 50,-14-2-11,9 12 51,-18-7 100,-2 16-44,-5-13 44,-10 15-78,4-18-17,-16 8-83,15-13-1783,-8 1-396,13-7-5333,0 0 7584,5-2 0,0 1 0,0-1 0</inkml:trace>
  <inkml:trace contextRef="#ctx0" brushRef="#br0" timeOffset="36088">6712 3237 21836,'56'38'219,"-9"-7"-140,-40-23-18,0-2 23,-2-2 45,1 0 112,-3-1 140,0-2 140,-1 0 67,0-1-84,-1 0-135,0 0-145,2-3-151,0-2 185,13-26-196,2-6-40,3-4 17,3-8-33,-14 31-337,7-14-72,-14 24-728,2-1 414,-5 11-4218,0 12-347,-2-3 5282,-1 11 0,1-14 0,-1-1 0</inkml:trace>
  <inkml:trace contextRef="#ctx0" brushRef="#br0" timeOffset="36387">7084 2952 24071,'21'67'359,"-5"-8"-286,-16-31-23,0-1-16,0-1-18,0-1-4,0 0-7,0-2-5,0 0 0,0-2 0,0-3-17,2 1-16,0-3-986,11 12-2532,-1-8 1870,3 2-3063,-2-12-2621,-8-9 7365,1-1 0,-4 0 0,-1 0 0</inkml:trace>
  <inkml:trace contextRef="#ctx0" brushRef="#br0" timeOffset="36620">7237 2886 19473,'8'2'3456,"-2"0"-3327,-6-2 1243,0 0-1143,11 54-33,-7-25-319,9 44 280,-11-39-51,1-1 90,2 8-151,-1-10-12,1 7 23,3-6-56,-3-9-331,8 13-89,-7-21-105,4 4-3222,-4-13-476,-2-3 4223,1 0 0,-3-3 0,-1 0 0</inkml:trace>
  <inkml:trace contextRef="#ctx0" brushRef="#br0" timeOffset="37253">7982 2952 24665,'-27'-10'-73,"1"6"51,9 22 11,-2 3 11,-2 3-12,0 1 12,0 1-11,1 0 6,2-1-1,0-1-5,5-2 16,1 0-27,4-3 11,3 0 5,3-2 12,2-1 16,2-2 6,2-1 79,10 3 374,27-2-346,-11-3 134,38-11-219,-40-6 113,35-17-107,-36 8 11,13-11 62,-14 0-51,-8 4-16,2-7 67,-7-2-79,-5 6 107,0-29-118,-6 26 34,-13-30-68,1 37-55,-26-18 44,17 26-173,-23-4 0,25 13-45,-6 1-449,10 5 197,5 2-184,-2 3-1732,1 8 23,4-3 2369,-5 15 0,7-18 0,0 6 0</inkml:trace>
  <inkml:trace contextRef="#ctx0" brushRef="#br0" timeOffset="37470">7719 3149 24654,'55'-22'104,"0"1"1,-3 1-1,-7 4-87,-7 8-11,0 0-79,-2 2-162,-2 2-241,-4 2-448,-3 1-807,-4 3-1395,-3 2 3126,-2 3 0,-8-3 0,-2 1 0</inkml:trace>
  <inkml:trace contextRef="#ctx0" brushRef="#br0" timeOffset="37971">8288 3259 23735,'30'2'824,"-4"0"-617,-14-4-17,0 1-33,1-2-23,-1 0-33,0 0-11,-1 1-11,-1-1-6,-2 1 229,3-4-173,-5 2 140,6-8 22,-5-4-252,-1 1 51,-6-8-85,-3 16-128,-9-9 56,5 11-51,-4-2 6,4 6-84,-7 1 146,2 3 5,-19 13 56,13-3 62,-22 24-39,24-18 66,-13 29-66,20-26 123,-2 25-73,11-28 224,11 16-179,0-24 145,27 3-240,-15-11-197,46-8-94,-34 1-1665,48-11 304,-48 8 1618,27-8 0,-46 10 0,6-2 0</inkml:trace>
  <inkml:trace contextRef="#ctx0" brushRef="#br0" timeOffset="38504">9055 2711 24939,'-5'49'252,"1"-4"-173,4-18-18,0 2 2,0-1-2,0 2-16,0-1 0,0 1 11,0 23-45,0-22 6,0 17 0,1-27 16,0-3-16,0-2-11,1-2-40,1 2 6,0-5-190,2 3 94,-3-10-134,2 2 141,-3-5-1513,0-3 156,0-1 1474,0-6 0,0 4 0,0-1 0</inkml:trace>
  <inkml:trace contextRef="#ctx0" brushRef="#br0" timeOffset="38936">8879 3061 22179,'46'-29'198,"0"0"1,33-18-148,-55 44-7,1 1-16,-1 0-16,-2 1 27,-1 1-45,-4 0-11,-2 1 1,-3 0-40,-3 1-269,2 6 280,-6-2 56,1 11 45,-8-5 252,-11 27-257,6-18 21,-14 27-60,15-32-7,-2 9 6,7-10 23,0-5 453,7 5-190,0-10 403,24 1-554,-12-7-18,15-3 7,-15-2 16,-2-2-17,-1 1-5,-3-1 62,1-3-79,-4 3 0,0-5 101,-5-2-146,-2 3 0,-5-11-55,-2 10-124,-23-19 56,12 18-488,-21-9 163,26 19-106,-4 1-941,12 5 212,1 1-772,1 3 1988,4 7 0,-3-7 0,3 4 0</inkml:trace>
  <inkml:trace contextRef="#ctx0" brushRef="#br0" timeOffset="39485">9952 2843 24766,'-49'-8'5,"7"6"1,27 15-6,0 2 6,1 3 5,0 1 17,2 2-11,1 1-6,1 1-17,-1 20 6,5-17 45,3 26-17,7-34 185,17 18-107,-6-23 17,10 6 169,0-11-118,-5-3 279,27-4-363,-22-4 123,32-15-140,-33 5 162,22-26-174,-29 18 85,10-37-96,-20 29 79,1-40-78,-10 39 66,-12-27-106,1 37-151,-20-9-11,15 23-778,-20 8 408,21 5-202,-8 8-2032,11 6-175,4-5 2930,-1 8 0,8-15 0,1 0 0</inkml:trace>
  <inkml:trace contextRef="#ctx0" brushRef="#br0" timeOffset="43633">10106 3280 18560,'9'-15'986,"0"3"-639,-9 11 17,1 1-6,-1-1-10,1 0-29,-1 0-56,1 0 101,0 0-302,0 0-96,0 1 79,0 7 5,-1-1 119,1 20-96,-1-11 61,-5 19-39,-2-8-106,-10 14-134,4-13-243,-2 2-2143,5-11-857,3-5 3388,-3 3 0,7-10 0,0-1 0</inkml:trace>
  <inkml:trace contextRef="#ctx0" brushRef="#br0" timeOffset="46317">406 4178 18880,'-15'-8'1383,"2"1"-1109,9 4-67,-1 0-95,1 1-78,0 0-79,-1 1-212,-7 3 217,2 2 35,-12 9 16,9-2 67,-22 25-55,19-17 5,-17 29-28,26-29-12,-3 13 12,9-18 28,9 11 6,-3-16 173,15 5-123,-11-14 28,11-5-78,-10-1 83,11-14-72,-10 7-6,5-8 62,-1 0 0,-1 0-45,2-3-112,-3 7 28,-7 11-45,3 2 56,-5 4-5,9 4 16,-6 0-78,14 11-16,-10-6-1429,15 15 83,-14-12 1446,15 16 0,-19-20 0,5 5 0</inkml:trace>
  <inkml:trace contextRef="#ctx0" brushRef="#br0" timeOffset="46683">603 4288 14745,'5'2'2213,"-1"-1"-2123,-4-1 1198,0 0-1216,24 20 12,-17-12 0,18 15 17,-22-17-11,-1-2 1249,0 1-718,-1-3 494,-1 0-1048,0-7 0,0-3-56,-1-4-11,3-14-5,2 9-18,15-23 1,-4 21-28,22-20 16,-19 25-201,17-8 117,-22 16-195,11 4 257,-15 6-79,7 16-89,-10-6-235,3 10-437,-5-9-566,1 1-593,0-1-528,0 0-4659,0-2 7242,-1-3 0,-2-4 0,-1-4 0</inkml:trace>
  <inkml:trace contextRef="#ctx0" brushRef="#br0" timeOffset="47168">1172 3894 20638,'9'97'655,"-2"-14"-453,-7-59-40,0 1-16,0-3-57,0 0 12,0-3 68,-1 6-74,0-9 336,-1 6-140,0-14 331,0 0-577,2-8 0,-2-10-57,2 3 12,-2-19-5,1 12-12,-4-15 23,0 16-34,-10-11 5,7 15-83,-13-3 50,11 10-39,-14 8 106,12 0 39,-14 23-11,15-11 57,-8 27-91,15-23 74,3 24-63,6-28 68,20 16-39,-8-24-84,38 1-67,-26-14-1026,46-15 185,-40 4 947,42-24 0,-55 26 0,13-7 0</inkml:trace>
  <inkml:trace contextRef="#ctx0" brushRef="#br0" timeOffset="47563">1719 3937 22145,'-23'53'325,"5"-5"-202,15-26-28,0 3-11,0 0-33,1 3-7,-1-1-10,1 2 0,-1 0-23,0-1 0,0-1-50,-3 14-12,3-16-665,-1 16 121,3-27-3096,1 4 1804,2-14 1887,4-1 0,-3-3 0,2 0 0</inkml:trace>
  <inkml:trace contextRef="#ctx0" brushRef="#br0" timeOffset="47782">1522 4178 13681,'-10'-2'2258,"1"0"-2113,9 2 3143,0 0-3226,68-15-567,-42 9 387,53-12-206,-59 15-355,-1-1-321,-1 1-529,0 0 1529,24-8 0,-26 7 0,17-5 0</inkml:trace>
  <inkml:trace contextRef="#ctx0" brushRef="#br0" timeOffset="48484">1916 3937 9789,'5'7'4671,"-1"-1"-3355,-4-6 2650,0 0-3524,12-1 51,-8 8 748,-15 79 0,-9 21-1213,5-41 1,-1 4 1,-4 13 0,5-25 4,8-37 27,0 1 40,4-14 90,1-4 16,2-2-28,0-2-50,4-10-135,8-12 1,2-5-18,20-31 29,-14 25-62,23-35 22,-25 42-184,17-19 100,-24 33-95,5-4 163,-13 15 39,0 3 11,-3 1 50,2 7-33,-2 1 28,0 13-23,-1-2-27,0 13-1,-1-14 0,3 7 18,1-19 21,5 6 23,3-4 56,6 3-39,-4-5 89,5-2-27,-6-6 61,12-9-140,-8 2-3230,16-14 3247,-18 9 145,16-13-150,-18 13 55,9-9 11,-10 8 108,0-7-170,-5 8 3483,-6-6-3555,-2 12-84,-8-3 45,2 8-73,-15 4 78,9 2-11,-18 15 40,18-8-3399,-8 22 3409,17-18 30,1 18-7,10-20 39,11 8-34,1-15-5,9 1-44,26-6 3279,-17-1-4966,52-4 269,-47-1-4738,34-7 5324,-38 1 0,-5 2 0,-15 2 0</inkml:trace>
  <inkml:trace contextRef="#ctx0" brushRef="#br0" timeOffset="49082">2924 3915 24749,'-19'-34'17,"4"10"50,15 30 17,0 6 17,-1 5-6,0 6 6,0 4-6,-2 3-3409,-1 3 3382,-1 1-23,-2 0 22,-1 16 0,-3 22-55,4-20 4,-1 17 1,7-53 162,0 4-39,1-17 140,0-7-263,1-3 3375,3-16-3381,0 5-55,3-33-1,-4 26 0,-3-17-67,-5 22 56,-2 6-84,-7-4 56,3 11-140,-22 6 196,14 5-11,-25 18 28,28-8 5,-7 7-11,15-9 40,3-2-12,1 17 0,6-12 6,2 11 56,11-13-51,-2-4 12,27 4-68,-16-8-650,40 4 12,-34-6-6044,40 6-2010,-42-4 8593,13 2 0,-32-5 0,-4 0 1</inkml:trace>
  <inkml:trace contextRef="#ctx0" brushRef="#br0" timeOffset="49497">3274 4200 23595,'-49'-18'107,"5"6"-40,25 25 6,0 2 11,0 1 17,1 2-23,1 1-5,3 0 33,-1 6 34,7 9-78,3-10 285,14 3-179,1-22 218,21-7-340,-13-6-1,13-9 11,-1-9-34,-7 5 28,22-29-16,-25 26 95,15-25-79,-25 33 12,1-6-6,-9 15-17,0 4-22,-2 1-45,0 1-67,0 1 55,0 3 29,0 2-22,-1 11 44,-1-2-22,0 24-29,0-17-273,8 27-80,-1-29-3147,17 23 527,-8-26 3013,12 10 0,-18-19 0,1-1 0</inkml:trace>
  <inkml:trace contextRef="#ctx0" brushRef="#br0" timeOffset="50082">3493 4178 14605,'8'9'3798,"-2"-2"-2750,-6-7 1971,0 0-2756,-10 24 17,4-10-39,-8 20-40,7-16-44,1 1-45,1 1-28,0 0 23,-2 8-1,2 8-78,1-11 566,0-1-320,4-21 0,3-14-268,1 1-17,15-33 0,-8 18 50,20-36-28,-17 33-11,16-31 0,-18 36-11,10-18 11,-14 28-95,3-1 55,-9 13 40,1 3 51,-1 9-29,0 1 12,4 17-23,-2-13-11,2 9-6,-1-9 6,-1-5 45,3 2 6,-4-7 296,3-2-246,-2-5 17,11-14-101,-3 3 5,16-18-22,-14 16 11,15-12-11,-16 17-28,15-7 11,-15 12-83,10-2 77,-16 10-10,3 15 21,-8-4-38,2 31-56,-2-24-1144,7 31 405,-4-32-4046,12 17 2091,-9-26 2800,5 2 0,-9-12 0,0 0 0</inkml:trace>
  <inkml:trace contextRef="#ctx0" brushRef="#br0" timeOffset="50363">3931 4113 22431,'40'35'935,"-9"-1"-666,-30-9-57,-1 1-38,-2 1-56,0 2-34,-3 0-6,0 1 12,-4 12-68,2-11 12,-6 20 122,4-25-49,1 0 22,4-16-292,4-13-817,0-7 431,0 2-3058,5-16 913,0 12 2694,6-9 0,-7 14 0,1 1 0</inkml:trace>
  <inkml:trace contextRef="#ctx0" brushRef="#br0" timeOffset="50697">3887 4156 16544,'-9'-7'3276,"1"1"-2760,8 6 2486,0 0-2739,72-60-73,-43 41-117,13-14 0,0 2 33,-20 25-27,-1 0-29,0 3-55,11 3-29,-12 4 6,8 4-721,-18 2 727,-2 3 11,-1 0 61,-2 16 12,-2-10 44,-15 23-72,1-23 16,-36 20 688,26-26-750,-25 6 1,32-16-465,-9-4-50,17-2-2392,-3-3 346,9 4 2572,1 1 0,0 1 0,0 0 0</inkml:trace>
  <inkml:trace contextRef="#ctx0" brushRef="#br0" timeOffset="51131">4391 4091 22722,'30'10'549,"-5"-1"-426,-18-11 11,1 0-5,2-3-11,-2 0 5,2-1 11,0-2 12,-1 0 44,-1 0 62,0 0 0,-2 2 286,-2-4-459,-5 3-124,-1-1-213,-17 4 163,-2 7 50,-24 11 28,15-3-17,-14 13 1,25-12-12,-17 19 45,21-14 22,-10 23-16,21-23 0,0 9 10,6-12-10,2-2 0,4 1-1,2-3-55,11 3-45,-3-5-902,28 1 325,-19-7-1457,23 0 410,-27-4 1719,19-6 0,-29 4 0,8-5 0</inkml:trace>
  <inkml:trace contextRef="#ctx0" brushRef="#br0" timeOffset="51514">4697 4156 15597,'9'13'3585,"-2"-4"-3098,-7-9 1131,0 0-1455,-4 48 5,3-35 5,-3 36 40,3-46 62,1-1 1181,0-1-890,0 0 380,-1-1-834,0-2 175,-3-8-203,1 3 84,-2-11-90,3 8 129,-1-18-173,2 14 39,2-26-45,2 24 56,8-24-51,-1 22-5,5-7 34,0 8-51,-1 5-22,20-10-6,-14 13-28,13-6-56,-14 11-55,0 1-2729,26 13-95,-21-2-6189,18 9 9169,-29-7 0,-6-5 0,-4-2 0</inkml:trace>
  <inkml:trace contextRef="#ctx0" brushRef="#br0" timeOffset="60430">5420 4178 17725,'14'-5'465,"-2"1"-286,-9 5 6,1-1 28,-1 0-5,0 0-23,1 0-29,-1 0-10,1-1 145,2-2 499,2-2-639,-2 1 73,3-3-179,-5 6 212,12-8-195,-6 5 78,19-9-112,-15 7 117,16-9-49,-17 9 167,4-6-123,-11 6 348,1-6-320,-6 6 297,1-9-337,-2 8 130,-4-9-196,1 9 94,-6-9-133,4 10-3443,-15-6 3392,9 10-34,-17 2 51,13 5-45,-25 19 56,21-10 11,-21 26-5,29-24 22,-8 23-23,14-22 40,2 20-28,5-22-2252,8 17 2252,-3-19 84,14 10-56,-10-16-12,21 1-83,-15-6-533,29-4 203,-24 0-1822,25-2 763,-29 3 1439,15 1 0,-25 0 0,3 1 0</inkml:trace>
  <inkml:trace contextRef="#ctx0" brushRef="#br0" timeOffset="60847">5770 4091 19753,'36'33'448,"-6"-4"-341,-22-17-7,0-1 1,0-1-6,0 1-28,1-1 6,-1-1-11,0 0 229,3 3-185,-5-5 354,3 2-186,-7-7 948,2-2-842,-2 0 264,3-7-515,-2 1 118,4-16-203,-3 9 29,3-19-45,-4 18 34,4-27-57,-5 26 1,2-12-17,-3 19-28,-1 2-555,1 0 23,0 4-1838,1 0 1396,-1 2-332,2 1-486,1 2-7540,1 3 9371,-1-1 0,1 0 0,-4-4 0</inkml:trace>
  <inkml:trace contextRef="#ctx0" brushRef="#br0" timeOffset="61461">6099 4134 21371,'89'-6'482,"-17"1"-303,-62 1 7,-2 0 15,-3 1 1,0-1-23,-2 0-16,-1 0 145,-1-4-230,-4-3-84,-1 1-218,-11-4 124,5 10-3600,-17-2 3616,13 9-79,-19 11 135,18-4-2279,-19 22 2307,22-15-124,-11 23 124,18-22 2207,-2 18-2218,6-20-101,9 22 73,-3-21-2326,13 22 2281,-8-29 2230,5 7-2202,-6-13 207,1 0-157,0-3 23,1 0 5,0-1 3382,1-3-3236,15-10-129,-12 3 1,11-8 5,-17 9-1,-1-1 231,8-13-197,-8 10 57,7-17-74,-11 18 382,5-19-348,-5 15 17,4-15-67,-4 19-23,10-12-33,-7 16-17,15-7 11,-11 13-45,19-1 46,-14 4-46,18 4 28,-16-1-341,22 14 230,-22-8-197,14 16 124,-24-13-1569,2 27 857,-9-19-376,-1 18-3275,-8-15-2734,1-6 7315,-2 3 0,6-15 0,1-2 0</inkml:trace>
  <inkml:trace contextRef="#ctx0" brushRef="#br0" timeOffset="61796">6734 3806 21528,'11'42'819,"-2"-3"-562,-9-17-38,0 3-40,0 1-62,0 2-38,0 0-29,0-1-16,0-1 5,0-2-17,1 0-10,-1 7-12,2-8-191,2 18-38,-2-23-674,4 11 102,-2-20-447,0-1-803,-1-5 2051,1-1 0,-2-2 0,0 0 0</inkml:trace>
  <inkml:trace contextRef="#ctx0" brushRef="#br0" timeOffset="62012">6558 4069 18134,'-5'-8'2174,"2"1"-1833,3 7 1295,0 0-1625,75-32-890,-45 23 834,59-24 120,-63 33-372,-2 0-229,0 2-337,-2 3-2587,7 6 3450,0 3 0,-8-4 0,-5-1 0</inkml:trace>
  <inkml:trace contextRef="#ctx0" brushRef="#br0" timeOffset="62413">6996 4091 21707,'-2'54'1536,"32"33"-1357,-16-69-6,25 28-49,-29-48-35,3-4 40,9-9-73,-6 1 67,17-21-89,-19 15-1,14-27-21,-18 26 66,9-24-44,-13 28 89,5-11-78,-9 20-6,1-2-67,-2 9-146,-1-1 129,0 5 57,0 10-12,1 0-12,2 24-4,-1-16-52,3 10-368,2-5-18,-2-8-2699,13 16 1029,-9-19 2124,13 9 0,-16-19 0,3 1 0</inkml:trace>
  <inkml:trace contextRef="#ctx0" brushRef="#br0" timeOffset="62847">7522 4113 22744,'-22'-24'51,"1"7"-1,1 28-11,-1 1 23,0 2 5,1 0-5,2 0-34,3 0-6,2 0-22,2 5 17,4-5-23,4 14 191,16-9-90,-4-1 236,22-10-259,-17-11 113,23-16-118,-21 4 29,21-23-74,-21 19 62,13-23-56,-19 26 179,3-12-151,-9 21-129,-1-1-5,-3 7-62,0 1 101,-1 4 39,0 0-6,0 4 6,-1 6-28,2-1-112,3 17-17,0-16-559,7 15 111,-4-18-5943,10 14-33,-9-16 6581,4 9 0,-9-16 0,-2 0 0</inkml:trace>
  <inkml:trace contextRef="#ctx0" brushRef="#br0" timeOffset="63146">7609 3740 22643,'13'56'784,"-1"-6"-554,-8-26-45,0 1-40,0 1-55,-1 2-45,1 0-17,-1 0-11,1-2-6,-1-1 22,3 6-33,-4-9-123,4 13-1708,-2-18 761,-1 0-302,0-10 1372,-2-7 0,0 0 0,-1-1 0</inkml:trace>
  <inkml:trace contextRef="#ctx0" brushRef="#br0" timeOffset="63428">7653 3740 18767,'1'2'2750,"-1"0"-240,0-2-2208,25 34-39,-18-10-56,19 29-44,-26-18-40,0 1-45,0 1-10,0-1-29,0-2 34,2 21-85,3-8-44,-1-1-425,7-14 195,-6-24-1209,17-4 481,-8-9 1014,29-22 0,-29 16 0,12-13 0</inkml:trace>
  <inkml:trace contextRef="#ctx0" brushRef="#br0" timeOffset="63846">7872 4069 23635,'30'48'408,"-3"-8"-307,-20-36 0,1-1 5,0-1 40,-1 0 33,0-1 23,0 0-17,-1-2-23,2-2-67,0-2-5,8-8-62,-3 1 12,5-4 139,2-4-118,-9 8-21,5-4 10,-11 10-39,-1 3-11,-2 0-33,-1 3 5,-1 0 61,-1 8 68,0 0 11,-3 9 123,-4 9-156,0-3-23,-3 8-6,2-7-11,-1 1-5,0-1 44,-7 22-72,6-18-1,-5 15-33,7-19 28,3-8-16,-1 2-1,4-11-22,1 0-57,1-2-766,0 4 369,0-4-135,3 2-1382,4-2 72,2-2 1938,13 1 0,-13-2 0,6-2 0</inkml:trace>
  <inkml:trace contextRef="#ctx0" brushRef="#br0" timeOffset="64512">8704 4069 23405,'-30'-18'157,"2"5"-101,11 17-6,-3 3 1,-2 2-12,0 4 22,0 0 1,0 1-28,2 1-12,1 0-5,2 0 39,-4 12 11,11 8-22,1-8 156,16-1-49,1-23 122,10-3-162,2-8 17,14-13-96,-9 3 29,15-19-51,-23 21-5,14-14-6,-19 18-67,10-4 39,-16 12 5,6 2 23,-9 6 62,1 10-17,-2-2 162,10 38-146,-5-23 69,12 38-69,-9-34-3245,8 39 3234,-10-34 38,1 38 57,-7-49 427,-7 16-393,0-31 78,-21 0-234,8-13 16,-34-13-56,27 3 3098,-27-21-3282,33 17-937,-12-17 247,23 20-6995,-1-11-987,9 17 8873,3-4 0,-1 10 0,0 1 0</inkml:trace>
  <inkml:trace contextRef="#ctx0" brushRef="#br0" timeOffset="64744">8857 4091 25623,'25'34'-39,"-5"-4"-56,-15-16-91,-1 0-122,0 0-145,-2 0-236,0-2-347,-2 0-3888,0 1 4924,0-3 0,-1-2 0,1-4 0</inkml:trace>
  <inkml:trace contextRef="#ctx0" brushRef="#br0" timeOffset="64890">8857 3893 19199,'-5'-7'2906,"1"1"-2564,4 6-3619,0 0 0,0 0 0</inkml:trace>
  <inkml:trace contextRef="#ctx0" brushRef="#br0" timeOffset="65645">8945 4025 17591,'8'5'1569,"-2"-1"-780,-6-4 3143,0 0-3747,38 69 0,-25-45-12,30 52-5,-35-61-5,0-1 21,-1-2 7,-1-1 364,2 0-404,-4-6 392,2 2-313,-5-7 240,4-4-391,-2-2-29,10-18-72,-6 8 72,16-29-44,-13 24 27,16-28-10,-16 29-29,11-26 0,-14 28-61,5-14-56,-8 24-504,-2-2 145,-1 9-644,-1 0 504,0 5-78,0 1-106,0 5-113,0-2-78,0 1-151,0-2-2812,4 4 2644,-1-5 201,4 2-106,3-5 1137,-3-1 297,3-1 834,-1-1-341,-3 0 33,2 0 947,-2 1-750,-2 0-1,1 2 701,1 1-931,-2-1-50,3 1 477,1 0-661,-1-1-57,1 1 314,3-2-375,-3-1-51,5-1 202,0-1-296,-2-1-1,4-2 208,-1-3-247,-4 1-17,4-3 67,-2 0-128,-3 1-40,2-2 6,-1-1-28,-3 1-5,4-2 10,-4-1-38,0 5 27,-1-2 23,-3 4-39,-2 1-6,0 1-163,-2 1 1,-2 1-57,-2 1-122,-9 1 257,0 2 56,-6 3 17,-6 8 5,6 0 62,-20 19-11,21-14 106,-18 32-129,26-30 34,-4 28-28,15-31 68,8 12-57,1-18 95,24 2-111,-10-9-471,53-1 89,-43-4-1019,36-3 129,-48 3 1249,16 0 0,-26 1 0,7 0 0</inkml:trace>
  <inkml:trace contextRef="#ctx0" brushRef="#br0" timeOffset="65994">9887 3894 23931,'-81'46'-16,"15"-5"-1,61-25 0,2-2 11,2 0 34,2-1 28,3 0 6,3 0 50,2 0 22,1 0 40,1 0 28,-1 0-12,0 1-11,-1-1-39,-2-1 186,-1 6-119,-3-4 269,-7 7-286,-3-9-50,-6 3 0,-13-1-112,4-6-677,-31 3-259,30-8-823,-14 0-1663,29-2 3394,1 1 0,4-1 0,0 1 0</inkml:trace>
  <inkml:trace contextRef="#ctx0" brushRef="#br0" timeOffset="67077">165 4813 23450,'-26'-8'39,"3"3"-17,16 11 1,0-1 10,1 1 23,-1-1 12,2 0 10,-2 1-11,1 0 107,-6 11 44,1 13-167,2-6 145,5 15-101,8-26 213,16 12-241,-7-16-5,27 5-135,-20-10-1064,30 2 79,-28-6-8773,22 1 9101,-29-1 1,3 0 0,-15 0-1</inkml:trace>
  <inkml:trace contextRef="#ctx0" brushRef="#br0" timeOffset="67410">318 4879 19994,'12'0'2711,"-3"1"-2717,-9-1 130,0 0-91,3 40 6,-1-25 17,4 30 118,3-31-56,0-5 27,3 2 214,3-5-141,-3-3 6,5 0 218,0-4-274,-5-2-22,5-3 72,-2-8-111,-3 2-12,3-6 107,-3-4-95,-4 5 212,1-18-246,-7 18-12,0-8 1,-6 11-40,0 3-11,-4 0 1,-5 1-29,2 5-28,-4-1-123,1 4 6,4 2-79,-2 2-516,4 6 186,3 1-207,1 4-1906,3 3 253,3-2-1282,1 4 3713,4-4 0,-2-7 0,0 0 0</inkml:trace>
  <inkml:trace contextRef="#ctx0" brushRef="#br0" timeOffset="67718">646 4923 23338,'21'38'1366,"-4"-8"-1243,-16-33-83,2-4-18,1-3-11,2-3 0,2-2 1,0-2-12,2-1-6,1-1-16,21-26 10,-15 20-38,29-26 5,-31 38-123,14-3 123,-20 16-16,6 19 66,-10-3-61,4 36-22,-5-24-639,5 36 196,-6-36-2800,2 27 783,-3-34-4446,-1 8 6984,-1-19 0,0-5 0,0-3 0</inkml:trace>
  <inkml:trace contextRef="#ctx0" brushRef="#br0" timeOffset="68093">1106 4835 21327,'-54'42'414,"9"-7"-291,38-25-28,3-2-27,1 0 16,1-1 17,2 1 45,2-1 27,2 0 51,4-1 17,3 1 0,4-2-28,2 0 151,24 4-303,-15-3-27,13 4 0,-20-4-18,-5 0 354,0 13-224,-9-7-1,-5 10 18,-18-3-107,0-5 5,-26 14-55,22-17-1,-11 5-83,21-12-202,6-3-308,1-2-2134,9-7-600,3-2 3322,7-7 0,-6 9 0,0 0 0</inkml:trace>
  <inkml:trace contextRef="#ctx0" brushRef="#br0" timeOffset="68426">1281 4638 19636,'9'1'2368,"-1"0"-1953,-8-1 425,0 0-660,40-70-63,-25 49-61,31-51-33,-37 67 10,-3 3 550,-1 12-292,-3-1-56,0 13 118,-6 12-236,0-4 158,-4 49-230,5-33 11,-1 28 6,3-15-45,1-13-6,-1 39-11,1-45-23,-4 32 12,1-50-78,-2 12 33,4-28-684,-1 0 62,2-9-335,0-2-2701,3-9-386,-2 2 4100,3-8 0,-3 12 0,0 0 0</inkml:trace>
  <inkml:trace contextRef="#ctx0" brushRef="#br0" timeOffset="68659">1194 4879 22817,'43'-29'-210,"0"0"0,30-18-177,-50 50-190,0 1-218,1 4-207,1 0-181,0 1-256,1 0-533,1 1-453,0-1-4453,-1-1 6878,-5-2 0,-10-3 0,-4-1 0</inkml:trace>
  <inkml:trace contextRef="#ctx0" brushRef="#br0" timeOffset="69144">1741 4901 23539,'-62'8'308,"9"0"-218,39 4-17,0 1 5,0 2-11,1 1 1025,23 61-1002,-6-57 6,27 37-63,-16-70 79,12-16-61,-12 9-40,2-7-17,-11 14-134,-2 5 79,-3 7-1,1 8 50,-1-1 24,1 21-1,-1-12-11,0 10 12,3-7 10,-1-6 17,3 6 185,-3-12 364,3-2-515,-3-8-28,7-11-28,-1 1 22,17-21-34,-11 15-27,19-18-17,-21 25 22,5-2-17,-10 11 29,-3 3-18,2 0 1,0 5 16,-1 0 6,1 6-11,1 6-6,0-2-22,2 5-168,2 2-23,-1-5-100,3 4-1009,3 0-16,-4-4-880,4 5 2235,1 0 0,-10-11 0,3 2 0</inkml:trace>
  <inkml:trace contextRef="#ctx0" brushRef="#br0" timeOffset="69460">2092 4638 25163,'17'64'544,"-3"-6"-432,-12-27-61,-1 2 5,1 2-12,0-1-10,2-1-6,-1-2-17,1-2-11,-1-3-11,1-3 5,-2-3 40,3 4-6,-3-10-28,1 3-11,-2-14-28,-1-2-387,1-1 5,-1-2-211,0 0-404,0-4-718,0 1-1898,0-2-5236,0 1 8888,0 0 0,0 3 0,0 1 0</inkml:trace>
  <inkml:trace contextRef="#ctx0" brushRef="#br0" timeOffset="69644">1982 4945 20705,'-10'-3'4010,"3"1"-3758,7 2 186,0 0-399,67-65-39,-36 44-344,11-15 0,1 3 287,-11 24-122,0 3-187,1 1-250,2 2-1961,13 2-297,-10 3-5874,6 0 8748,-18 2 0,-14-2 0,-4-1 0</inkml:trace>
  <inkml:trace contextRef="#ctx0" brushRef="#br0" timeOffset="70210">3011 4682 25208,'-78'55'23,"12"-5"-18,50-24 12,0 1-11,1 1 5,2-1-6,3 0-5,2-1 6,3-3 0,3-1-6,0-2 11,3-1 28,6 5-5,0-7 0,5 3 139,12-1-77,-9-9 307,28 3-263,-22-12-39,14-2-17,-15-6-17,1-2-11,0-2 39,10-11-61,-8 5 139,24-37-134,-28 27 17,11-35-28,-25 36 51,-4-27-51,-4 27-17,-26-35-5,10 40-6,-17-15-6,15 24-16,-2 0-74,-32-4 46,24 7-118,-28-2 11,40 11-1316,-7 14 823,18-5-235,-1 10-352,9-9-528,3 0 1765,7 6 0,-4-9 0,3 3 0</inkml:trace>
  <inkml:trace contextRef="#ctx0" brushRef="#br0" timeOffset="70445">2705 4945 25657,'49'-15'109,"0"1"0,35-10-103,-59 20-23,2 1-50,-1 0-101,0 1-169,-1 1-262,-1 0-2163,10 1 2762,3 1 0,-11-1 0,-4 1 0</inkml:trace>
  <inkml:trace contextRef="#ctx0" brushRef="#br0" timeOffset="70979">3186 5098 23803,'99'-17'593,"-17"3"-408,-63 7-28,-1-1-12,0 1-33,-3 0 23,0 1 10,-2 1 46,-3 1 28,-3 1 206,-2-3-341,-2 3 90,-1-5-140,-2 4 5,0-2-6,-2 2 1,1 0 28,-13-8-34,6 6-34,-9-4-28,0 8 1,3 0 16,-23 13 17,15-3-3364,-27 27 3375,28-16 17,-20 26-5,26-26 21,-4 23-10,16-26 128,8 14-44,4-18 3403,8 3-3196,27-4-281,-12-5-144,60 2-96,-46-6-913,40 2 1109,-23 3 0,-23-3 0,-2 2 0</inkml:trace>
  <inkml:trace contextRef="#ctx0" brushRef="#br0" timeOffset="72343">4413 4682 22363,'15'-37'969,"-3"6"-734,-17 27-55,1-1-29,-2 1-28,0 0-17,0 0-5,-1 0-6,-1 1-16,0 0-23,-1 0-17,1 2-22,-1 0-23,1 1-5,-1 1 33,-15 12 1,11-4-18,-11 11 29,11-1-17,4-2 56,-5 23-62,8-17 0,-2 32-5,6-30 5,1 14 11,1-9-5,1-7 22,2 25-28,0-25 1,1 13-18,1-13-5,-2-4 22,3 15 6,-3-18-12,1 8 12,-1-11-6,-2-4 23,1 2-28,-1-7-18,0 0-94,0-3-23,-1-1-532,2 0 320,-1 0-2090,5-3 784,-2 2-896,2-4-3478,-2 3 6021,0-3 0,-3 3 0,1 0 0</inkml:trace>
  <inkml:trace contextRef="#ctx0" brushRef="#br0" timeOffset="72594">4128 4988 23920,'27'-33'381,"-1"6"-308,-9 23-45,3-1-34,3 1 6,2-2-5,2 2-23,2-1-34,1 0-106,0 0-157,0 1-263,-1 1-392,-1 0-5041,19 1 3047,-19 1 2974,19-1 0,-36 2 0,3 0 0</inkml:trace>
  <inkml:trace contextRef="#ctx0" brushRef="#br0" timeOffset="72928">4610 4901 21853,'-29'25'656,"4"-1"-505,18-9-28,0 1-27,0 0-35,1 0-10,0-1-23,2-2-17,1 0-11,2-2 1523,60-18-1433,-38 3 5,46-16 17,-55 8 28,-1-1 39,-3 3 11,-2-1-32,-3 3-29,-2 0-40,-1-1-27,-1 2 33,-9-8-106,2 6-68,-20-9 12,13 12-1037,-18 1 505,21 8-2521,-7 10 1457,15-4-2555,1 12 1676,4-11 2542,5 9 0,-4-13 0,5 2 0</inkml:trace>
  <inkml:trace contextRef="#ctx0" brushRef="#br0" timeOffset="73162">4763 5098 10646,'5'0'5550,"-2"0"-4262,-3 0 5115,0 0-6258,18-19-16,-11 7-11,14-15-34,-14 10-6,0 0-11,0-1-11,0 0 241,7-23-8558,69 7 8261,-44 2 0,40 14 0,-71 23 0</inkml:trace>
  <inkml:trace contextRef="#ctx0" brushRef="#br0" timeOffset="74042">5398 4901 24721,'-5'-43'-90,"-3"12"62,-4 36 17,-2 5 6,-3 4 10,-1 2-5,0 2 17,-1 3-11,2 0-6,1 0 5,3-1-10,2-1 10,4-1-5,2-1-5,3-2 5,2-1 0,0-2 39,9 3 0,-3-7 28,9 1 6,-5-7 5,1-2-5,1-1-6,0-2 34,6-7-50,-4 0-7,2-6 12,-1-7-39,-4 4-11,2-6 11,-6 5-12,0 2 6,-2 0 6,1 1 23,-2-4-12,-1 8-6,-1-1-22,-1 9-28,0 3-28,-1 0-174,0 2 191,0 5 56,0 2 5,1 6-22,1 2 11,1 2-11,0 0 6,2 1 11,-1-1-17,2-1 0,-2 0 0,1-2-6,-1-1-22,4 4 23,-2-8 10,0 4 40,-2-10-28,-3-2 11,1 0-6,0-1-5,0 0 11,0-2-6,1 0-5,0-3 0,1-2 0,0-1 0,1-2 28,0-7-34,0 2 12,0-5 5,0 4 5,-1-1 6,0-1 17,1-2 0,-1 2 28,-1 1 0,1 1-16,-1 3 10,2 0-56,-2 5-10,1 0-1,-2 6-11,1 0-28,0 1 22,0 0-22,3 1 28,-1 1-11,2 2-11,2 7 22,-2-1-6,2 4 17,-1 5 17,-2-4-11,1 5 11,-3-4-6,-1 0-38,0 1 27,-1-1 0,2 7 0,-3-6-5,2 4-6,-2-8-11,1-2 5,0-1-22,-1-3-28,1-1-39,-2-2-79,1 0-946,1-2 375,-1 0-5355,5-1-2548,-3-1 8648,3 0 0,-4 1 0,-1-1 0</inkml:trace>
  <inkml:trace contextRef="#ctx0" brushRef="#br0" timeOffset="74459">5748 4901 23450,'26'48'442,"-5"-8"-375,-16-32-22,0-1 28,-1 0-6,2-3 45,-2 0 79,0-2 44,1-1 39,-2 0-27,1-3-74,1-1 41,14-17-175,-8 8-6,10-13 7,-10 11-1,-4 5-6,3-4-61,-7 9 6,2-1-23,-4 4 40,0 3 279,0 13-84,-1-2-10,-1 13-35,-2-3-33,-1 2-22,-3 3-23,0 2 45,-6 16-84,3-11 56,-10 37-73,10-38-16,-3 15-74,9-27-22,1-9-851,1 3 319,0-10-313,1 0-544,1-4-879,-1-1-1418,1 0 3787,-1 0 0,1 0 0,0-1 0</inkml:trace>
  <inkml:trace contextRef="#ctx0" brushRef="#br0" timeOffset="75393">6339 4945 25124,'14'41'112,"-4"-4"-73,-8-21-27,0 0-1,-1-1-11,1 0-23,-2-1-49,2-2-68,-1-1-157,-1-1-179,2-2-3019,0 1 985,0-5-4704,2 1 7214,-4-5 0,1 0 0,-1 0 0</inkml:trace>
  <inkml:trace contextRef="#ctx0" brushRef="#br0" timeOffset="75555">6296 4813 19333,'-3'-13'997,"1"3"-1199,2 10-3075,0 0 0,0 0 0</inkml:trace>
  <inkml:trace contextRef="#ctx0" brushRef="#br0" timeOffset="75944">6515 5010 12365,'2'15'4011,"-1"-3"-3211,-1-12 3759,0 0-3763,3 54 67,-2-40-152,2 41-213,-3-55-240,0-2-146,0-3-34,0-2 18,-2-9-57,0 2 17,0-12-70,27-18 0,7 0-14,-13 10 11,13-11 0,-1 11-11,-22 33 0,-2 1 28,1 3 6,-2 1 11,1 4-6,-1 3 17,2 1-6,-1 2-5,0 1 11,0 0 22,1 9-38,-2-5-1,1 6 6,0 3-23,-3-11 0,1 8-94,-3-14-40,-2-2-112,1-1-213,-1-3-347,0-1-594,-1 0-8425,-2-1 8223,1-2 1,0 0 0,1-1 0</inkml:trace>
  <inkml:trace contextRef="#ctx0" brushRef="#br0" timeOffset="76193">6865 4923 24290,'32'90'123,"-7"-14"-145,-25-62-85,0 0-83,-2-1-717,-3 5 33,0-6-572,-1 3-861,0-4-897,0 0-5024,0-1 8228,0-2 0,3-3 0,1-3 0</inkml:trace>
  <inkml:trace contextRef="#ctx0" brushRef="#br0" timeOffset="76348">6887 4747 19076,'-3'-4'3573,"0"1"-3131,3 3-3719,0 0 0,0 0 0</inkml:trace>
  <inkml:trace contextRef="#ctx0" brushRef="#br0" timeOffset="76643">6996 4660 19888,'8'12'2548,"-2"-3"-2273,-6-9 1472,0 0-1540,22 46-33,-15-23-34,16 39-28,-22-35-17,-1 3-45,1 0 12,-1 13-23,1-11-28,0 8 12,0-5-51,0-12 28,0 6-23,1-9 1,0-7-40,1 1-251,2-7 10,-1-2-2178,8-1 409,-5-3-1955,5-1 4027,-2-4 0,-6 2 0,1-2 0</inkml:trace>
  <inkml:trace contextRef="#ctx0" brushRef="#br0" timeOffset="76879">6821 5010 24979,'55'-26'170,"-1"0"0,-3 1 0,-7 6-41,-12 10-23,0-1-39,-1 3-33,-2 1-34,-3 1-45,-3 3-95,-4 1-2341,15 17-7350,-9 16 2242,3-4 7465,-16 5 1,-11-27 0,0-3 0</inkml:trace>
  <inkml:trace contextRef="#ctx0" brushRef="#br0" timeOffset="77121">7434 5054 22946,'-11'81'-403,"2"-16"-192,12-56-452,0-1-773,0-2-1104,1-1-5338,-1-2 8262,1-1 0,-3-1 0,1-1 0</inkml:trace>
  <inkml:trace contextRef="#ctx0" brushRef="#br0" timeOffset="77229">7390 4857 21511,'-4'-9'1737,"0"2"-1703,4 7-9865,0 0 7373,51 22 0,-39-17 1,38 17-1</inkml:trace>
  <inkml:trace contextRef="#ctx0" brushRef="#br0" timeOffset="77626">7719 4966 16672,'6'12'4957,"-2"-3"-4116,-4-9 1236,0 0-2077,-54-20 0,34 18 0,-44-12-5,46 23 22,-1 3-6,1 1 11,0 1-11,3 2 1,0-1 4,3 2-4,3-1 10,2 1 0,3-2 6,1 0 6,2-2 1277,74-18-1272,-47 1 0,54-18-5,-66 7-6,-2-2-6,-1 2 34,-1-1 0,-3 2 34,-1 3 22,-2 1-39,-2 3-12,0 3-38,-2 2-18,0 1-150,0 1 128,0 2-5,0 1 16,0 5 6,0 0 0,0 3 6,2-1-12,-1 2 6,3-1-6,0 1 6,2 0 12,2 1-12,0 0-112,4 2-157,1 0-230,4 0-364,0 0-553,2 0-1228,0 0 2644,3-1 0,-11-6 0,-1-1 0</inkml:trace>
  <inkml:trace contextRef="#ctx0" brushRef="#br0" timeOffset="77915">7872 4616 26206,'29'82'487,"-6"-9"-386,-20-34 5,0 1-39,1-2-28,0 0 6,1-4-17,0-1-11,1-3-17,-1-4-6,1-2-55,-1-4-34,0-4-90,0-2-140,0-4-179,2-1-247,2-3-543,2-1-1176,3-2 2470,6-1 0,-9-1 0,0 0 0</inkml:trace>
  <inkml:trace contextRef="#ctx0" brushRef="#br0" timeOffset="78411">8507 5010 24738,'-53'-10'185,"6"6"-129,26 16-6,3 2 12,-1-1-23,2 2 0,2 0 0,0-1 40,-1 14-57,8-10 56,0 22-43,12-24 49,9 15-45,0-18-527,37 6-5,-21-12-4273,54-2 817,-46-8 3618,26-5 1,-45 3 0,0 0 0</inkml:trace>
  <inkml:trace contextRef="#ctx0" brushRef="#br0" timeOffset="78728">8726 5098 16269,'-2'-9'6296,"0"1"-6223,-27 14-34,18 1 6,-22 6 67,25 5-39,2-5-1,1 4 1,3-7 11,1 0 95,0 3-44,3-4 50,1 2 386,5-4-218,1-3 482,19 0-684,-11-6 196,28-13-235,-25 4-6,11-10 113,-14 2-135,-6 2 140,2-23-213,-9 21-11,-3-12-28,-4 22-67,-4 2-695,-22 4 454,9 5-129,-16 3-174,17 4-307,3 1-5697,-7 11 6643,10-6 0,-1 2 0,10-11 0</inkml:trace>
  <inkml:trace contextRef="#ctx0" brushRef="#br0" timeOffset="79062">8858 5120 24402,'26'21'890,"-3"-7"-806,-17-20 1,2-3-1,1-2-17,2-2 11,1-1-44,1 0 11,0-1-6,0 1 0,0-1 40,-1 1 89,8-9-140,-7 10-28,17-13-17,-14 18-39,22-4 22,-21 10-78,15 10 79,-20 0 5,8 24 39,-12-14-297,5 36-11,-8-32-902,3 25 12,-4-31-785,-1 3-1243,-2-9 3215,0-2 0,0-4 0,-1-1 0</inkml:trace>
  <inkml:trace contextRef="#ctx0" brushRef="#br0" timeOffset="79560">9493 4660 23439,'11'59'694,"-2"-4"-392,-9-25-10,0 1-12,0 2-28,-3-1-84,-1 0-5,-3-1-35,1-2-4,-1-2 4,0-3-21,1-4 94,-3 1-111,4-8 252,-2 2-118,5-12-23,0 0 96,2-5-286,0-3-11,-1-4-22,-1-10 11,0 4-12,-2-7-22,0 5-22,0 0 28,-3 0-179,-10-9 122,5 12 18,-7-4-107,6 13 107,1 3 33,-3 2 17,-4 7 11,3 0 6,-6 6-23,1 2 51,6-2-39,-4 4 16,8 1-22,4-4 34,1 3 27,4 0-5,2-5 12,3 3-7,2-5 18,2-2 16,2 0 67,19 2-106,-7-4-17,16 2-117,0-6-146,-8-1-241,10 1-403,-11-1-936,-2 0-2083,0 0-5483,-4-1 9398,-5 0 0,-8 0 0,-4 0 0</inkml:trace>
  <inkml:trace contextRef="#ctx0" brushRef="#br0" timeOffset="79775">9690 4988 24979,'13'76'-544,"-3"-12"-144,-6-52-589,-1 0-1199,2 0-3400,0-1-2503,-1-3 8379,1-1 0,-3-4 0,0-1 0</inkml:trace>
  <inkml:trace contextRef="#ctx0" brushRef="#br0" timeOffset="79998">9690 4682 22117,'2'10'1260,"-1"-2"-1523,-1-8-3014,0 0 0,0 0 0</inkml:trace>
  <inkml:trace contextRef="#ctx0" brushRef="#br0" timeOffset="80226">9909 4594 25068,'44'53'555,"-7"-3"-460,-37-17-16,1 2-12,0 2-11,0 1-22,1 1-1,0-2-5,0-2-17,-1-2 12,0-4-46,-1 15-27,1-20-45,-2 9-314,1-22 78,-1-4-95,1-3-1931,-1-4-976,-1-3-5819,0 0 9152,0-2 0,2 2 0,-1 1 0</inkml:trace>
  <inkml:trace contextRef="#ctx0" brushRef="#br0" timeOffset="80459">9755 4901 26273,'44'-36'123,"0"0"0,31-23-117,-55 53-17,2 1-40,-2 3-61,0 0-185,0 3-207,-1 2-291,0 3-533,1 4-868,-2 2-1551,0 2-5181,-3-1 8928,-4-2 0,-5-5 0,-3-3 0</inkml:trace>
  <inkml:trace contextRef="#ctx0" brushRef="#br0" timeOffset="80655">10149 4879 23528,'10'71'168,"-3"-13"-151,-7-42-23,0-3-61,-3-1-118,0-2-145,-1-1 330,-10-1 0,10-4 0,-8 0 0</inkml:trace>
  <inkml:trace contextRef="#ctx0" brushRef="#br0" timeOffset="80778">10149 4726 20856,'-2'-12'1199,"0"3"-1244,2 9-9786,0 0 8221,38 23 0,-28-18 0,29 17 0</inkml:trace>
  <inkml:trace contextRef="#ctx0" brushRef="#br0" timeOffset="81093">10281 4813 14757,'11'10'4537,"-3"-2"-3798,-8-8 801,0 0-1490,-41 72-862,31-46 874,-31 55 22,42-65 238,1-2-160,2-2 656,6 3 773,10-8-1395,-2-2 67,13-16 524,-14-2-260,21-31 50,-29-48-711,7 41-281,-34-22 84,0 78-122,-5 6-158,6-1-223,0 2-353,2 0-628,2 0-953,1-1 2768,-1 6 0,7-10 0,-1 4 0</inkml:trace>
  <inkml:trace contextRef="#ctx0" brushRef="#br0" timeOffset="81442">10456 4857 24435,'13'53'499,"-3"-10"-348,-11-37 0,1-2 18,0-1 72,0-1 699,0-2-721,1-1-90,1-2-73,2-3-23,1-2 12,11-16-39,-6 7 10,9-11 1,-6 10-11,1-1-12,16-19 51,59 33-28,-49-4-17,33 39 11,-77 7-22,0-2-17,2 0-67,1-3-135,1-1-257,2-2-3955,4 7-5315,0-12 9757,2 0 0,-6-17 0,0-4 0</inkml:trace>
  <inkml:trace contextRef="#ctx0" brushRef="#br2" timeOffset="96259">11748 5120 17652,'29'-8'1698,"-5"1"-1127,-24 7 689,1 0-958,0 0-5,0 0 17,1-2-33,1 1-29,0-1-51,2-1-27,0 1-12,0-2 1,1 1-12,0-1-17,0-1 12,2 0 5,-1-1-11,0-2 17,1-1 201,7-13-251,-5 6-1,4-8 12,-7 10-1,-1 2 12,0-2 124,1-7-130,-2 5-17,1-6 169,0-7-186,-3 10-22,3-10 17,-2 6-61,0 4-6,1-7 11,1-4-12,-1 5 7,2-9 27,2-4-39,-4 7 17,3-9 28,-1-2-11,-2 9 0,1-9 22,-2-2-39,-2 10-11,1-12 67,-1 0-56,-1 9 0,2-12 34,-2-8-29,0 11 6,0-18-482,0 18 488,-1 0-17,0 1 5,0 3 1,-1-17 5,0 16 0,-2-12 90,-3 9-84,0 11-6,-2-7-11,1 15-22,0-1 465,-1-1-353,-12-25-68,6 17-33,-9-19-6,4 11 12,4 11 94,-14-40-89,13 36 23,-19-49-23,19 49 11,-23-46-22,20 47 16,-17-32 6,18 35 90,-28-50-106,23 44-1703,-5-9 1,0 2 1702,6 11-456,-33-43 450,30 45 45,-38-41-40,34 42 11,-4-4 1,0-1-11,4 6 66,-39-41-72,38 43 5,-41-36-10,39 40 60,-38-37-49,40 36-87,-38-36 75,38 36-50,-40-36 28,38 36 22,-42-39-5,40 36 13,-6-7 1,0 1-15,4 3 8,-33-32-13,35 34 0,-3-4 0,-1 0 0,-3-2 0,-16-13 0,-2-1 0,10 12 0,-3-4 0,0 3 0,12 11 0,-1 0 0,-1 0 0,-1 0 0,-13-7 0,0 2 0,11 7 0,-1 0 0,2 2 0,12 9 3110,-32-20-3110,21 13 0,-27-15 0,33 17 721,-6-5-721,25 13 130,-11-13-130,14 13 0,-18-24 0,20 22 0,-13-15 0,15 18 0,-11-8 0,11 10 0,-16-11 0,15 12 0,-12-10 0,12 10 0,-16-14 0,12 12 0,-20-14 0,22 17 0,-12-7 0,19 12 0,-3-3 0,7 4 0,-1 1 0,3 0 0,-1 1 0,1-1 0,0 1 0,-1-1 0,-1-1 0,-4-3 0,2 1 0,-6-4 0,4 4 0,-1-2 0,1 1 0,2 1 0,-18-14 0,11 8 0,-20-16 0,22 18 0,-6-4 0,8 3 0,2 4 0,-2-5 0,5 6 0,-1-1 0,1 2 0,2 1 0,-3-2 0,1 3-41,0-3 8,1 3-90,1 0-264,1 1 337,0 3 39,0 0 5,0 4-5,0 5 11,0 1 5,-1 15 29,0-7-28,-2 8-23,1 11 17,1-16 0,0 15 0,1-19-11,0-1 11,1 0 0,0-1-12,0-1 12,0 0 34,0 20-34,-1-16 6,0 16-46,-2-16 40,0-6 6,-1 5 5,-2-3-11,3-6 0,-1 2 17,1-5-17,1-4 0,1 0 17,0-3 33,0 0-33,0-3-6,0-1-5,0-2 22,0-1-23,0-1-5,0-3-5,-2-7 10,-1 3 1,0-6-6,-1 4-11,0 0 16,0-1-10,-1-1-1,-3-9 1,0 5-1,-1-7 34,-2-1-34,3 9 6,-3-6 6,4 12-34,1 1 28,1 2-6,0-1 1,1 1-12,1 0 6,0-1 5,0 0-11,0-1 17,1 2-5,0 0-6,0 2 27,1-2-27,0 4 11,1-2-11,0 4-11,0 1 22,0 0-12,0-1 7,0 1-1,0-1 1,0 1 5,0-1 0,0 0 5,1 1-10,1 0-12,0 0 0,2-2 6,-2 1 16,2-1-10,0-1 5,0 2-6,0-1-5,-1 1 11,-1 2 39,0 1-44,-1 1-1,1 1-28,-2 0 23,0 1 6,1 0 5,1 0-12,0-2 12,0 1-5,1-1-1,2 0 6,0-1-5,0 0 5,1 1 0,0-1 5,0 1-5,0-1 0,0 1-5,2 0 10,1 1-5,2 0 6,1 0-12,9 1 17,-2 0-11,8-1 12,-5-1-1,1 0-11,2 0-6,2-2 6,1 0 11,1-2-5,1-1 0,1 0 5,1-1-6,0 1-5,1-1 6,-1 2-6,0 1-22,-3 0 33,-3 2-11,-1 1 17,5 1-12,-12 1-5,5 1 0,-17 0 0,-1 0 6,-2 1-1,-1-2-5,-1 2-11,0-2 11,-1 0-5,1 1-1,0-1 12,0 1-12,0 0-5,0-1 16,1 0-10,0 1 16,0-1-22,0 1 0,-1-1 5,0 1-16,0 0-6,-1-1-40,1 1-55,0 1-39,-1 0-57,1 1-66,0 2-538,1 4 190,-1 1-241,1 4-386,-1 0-416,0 1-2272,-1 0-4902,0-2 8850,-1-2 0,1-6 0,-1-2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9:22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59 22229,'84'-13'2,"1"0"0,-33-7 1,-6 7-1,22 34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9:22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 16219,'7'8'2739,"-2"-2"-2190,-5-6 1125,0 0-1696,53-16-62,-30 10-101,42-12-179,-44 15-252,-1 1-364,-1 0-751,-2 2-1249,-1 0-4794,-3 0 7774,-3 0 0,-4 0 0,-3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9:23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98 22335,'-19'37'112,"3"-3"-78,10-19 11,2 3 5,0 0-11,1 0-5,2 1-6,-1-1 6,2-1-6,0 0 5,0-1-10,2-1-12,2 0 6,2-2 16,2-1-16,2-2 78,9 1 51,18-5-68,6-4-50,1-6-17,-7-4 6,-13-2 11,-1 0 34,7-9-23,-8 5 11,3-7 191,-1-10-168,-12 10 17,4-12-1,-12 14 1,-3 0-6,0 1-17,-4 1-5,-2-2-6,-4 2 16,-2-1-10,-3 1 44,-9-6-61,3 6 0,-9-2-11,8 7-18,0 3-44,0 2-33,2 2-79,1 3-135,2 4-184,1 4-224,2 4-1938,-2 13-516,6-3-5428,-1 5 8565,7-10 0,1-7 0,2-3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9:21.2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19 154 17171,'17'-15'162,"-3"5"-50,-12 13 56,1 2 0,-1 2 11,0 2 17,-1 2 12,0 2-7,0 2-10,-1 3-39,0 1-35,-1 3-33,0 0-11,-2 1-6,-1 2-28,-1 0 6,1 2 0,-4 10-28,3-9 0,-2 7-23,3-14 12,1-1-12,-1-2 0,1-2 6,1-2-11,-1-2 0,0-2 0,2-2-23,0-3-50,1-1-84,0-2-129,0 0-118,0-1-1926,0-1 862,2 0-682,0 0-3972,1-1 6133,0-1 0,-1 1 0,-1 0 0</inkml:trace>
  <inkml:trace contextRef="#ctx0" brushRef="#br0" timeOffset="501">479 1 18212,'-46'36'248,"1"0"1,3-2 0,6-5-64,10-8-40,0 2-16,0 0-22,0 0-12,0 0 22,1-1 18,0-1 33,2-1 28,1-3 0,3-1-28,2-2-34,3-4-61,4 0-17,3-3-11,3-1 27,1-1 12,2 0 12,0-1 10,1-1 219,1 5-213,1-3 353,11 3-347,-4-5 33,20-1-156,-13-2 10,8 0-10,0 3 5,-7-1-6,7 4 6,-8 0-6,0 3 6,-1 0 0,-2 2 0,0 3 12,-2 0 27,-1 2-28,-2 0 11,1 7-44,-2-5 33,2 3 0,-2-4-11,-1-5 6,1 2-12,-3-6 1,0-2-1,-1-2-55,0-1-208,0-1 5,0-1-111,0 0-1283,1-2-79,-1-1-1366,2-1 3103,0-3 0,-1 4 0,-1-1 0</inkml:trace>
  <inkml:trace contextRef="#ctx0" brushRef="#br0" timeOffset="768">522 461 21209,'31'38'146,"-7"-5"-74,-22-22-27,-1 0 0,-1-1-17,0 1-28,0 0-62,0 2-128,-1-2-196,0 1-253,-2-1-279,2 0-2650,-1 0 499,1-3-3905,0-1 6974,1-4 0,0-2 0,0 0 0</inkml:trace>
  <inkml:trace contextRef="#ctx0" brushRef="#br0" timeOffset="939">610 242 19311,'-4'-4'974,"1"1"-1243,3 3-5455,0 0 3186,37-6-3477,-24 7 6015,27-4 0,-35 7 0,-3-1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9:47.9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2497 2173 25113,'2'79'331,"2"-10"-213,-3-37 27,1-1-44,0 2-17,-1-1-28,0 0-39,0-2 22,0 0-22,0-2-6,1-1 6,-1 0-17,0-1-23,0-2-61,1-3-89,-1-1-174,2-4-214,0-2-335,1-3-448,0-1-1003,2-2 2347,2 0 0,-4-4 0,1 0 0</inkml:trace>
  <inkml:trace contextRef="#ctx0" brushRef="#br0" timeOffset="219">2694 2589 22867,'15'93'-919,"-3"-18"253,-5-66-320,-2-4-419,1-2-864,-1-2-2912,1-3-521,-2-2 5702,0-1 0,-3 1 0,0 2 0</inkml:trace>
  <inkml:trace contextRef="#ctx0" brushRef="#br0" timeOffset="348">2737 2239 17484,'0'0'0</inkml:trace>
  <inkml:trace contextRef="#ctx0" brushRef="#br0" timeOffset="752">2912 2721 24934,'18'-29'134,"-5"4"-100,-13 8-12,0 0 6,0 0-28,0 0 11,0-1-11,0 0 0,2-1 12,1 1-18,2-2 17,2 1-11,2 0 23,2 0-12,2-1 17,2 0 0,2 0 0,2 0 5,0 2-5,2 1-11,-1 4-22,1 3 16,-2 5-11,0 3 12,-2 4 10,-2 4 0,-1 5 29,-2 5 10,-1 3 18,-2 3-29,-1 1-5,-2 4 0,-1 1-17,-2 0 0,-1 0 0,1-1-17,-1-2-17,-1-2 6,1-3-5,0-3-34,0-2-29,1-4-77,-1-2-74,2-2-84,0-3-100,1-2-162,0-1-231,2-2-296,0-3-532,1-4-1121,3-5-5735,-1 0 8480,0 1 0,-4 5 0,-3 3 0</inkml:trace>
  <inkml:trace contextRef="#ctx0" brushRef="#br0" timeOffset="1233">3460 2458 23601,'60'19'582,"-9"-3"-380,-43-13 0,1 0-18,-1-1 1,0 0-39,0 0-12,-1-1-11,-1 0-10,-1 0 49,-1-1-5,-1 0 50,-2 0 17,1 0-28,-2 0-28,1-2-72,0-1-52,1-3-38,0-3 28,1-1-1,0-2 1,-1-1 5,0 1-11,-1 0-17,0 1 17,0 1 23,-1 0-35,0 0 7,0 2-6,-1 0 11,-1 2-12,-1 1 1,0 2-6,-2 1-72,0 2 44,-2-1-17,0 3 1,-3 3 50,-1 3-29,-2 5 7,-1 2 5,1 2-6,-2-1-5,1 3 5,0-1-10,2 2 16,-1 2 11,3 1-11,1 0 17,1 2-23,3 0 34,2 0-6,1 0 6,3 0 17,3-1 28,7 6-11,2-8 22,5 3-6,-2-11 0,3-2-16,1-3-28,3-2-6,2-4-40,2-1-83,1-2-134,1-2-236,0-2-442,0-3-880,-1-1-4134,-1 0-3775,-6 2 9696,-4 1 0,-9 3 0,-4 1 0</inkml:trace>
  <inkml:trace contextRef="#ctx0" brushRef="#br0" timeOffset="-2647">219 2436 20319,'15'36'537,"-2"-5"-307,-12-14-1,0 3 12,0 1-34,-1 4-33,1 1-28,-1 3-39,0 0-34,0 0-34,0-1-6,0-1-5,0-2 34,0-4 16,0-2 6,-1-2 6,0-4 16,1-1 18,-2-4 49,2-2 79,0-3 51,0-1 38,-1-1-55,1-1-68,-1 0-83,-1-2-85,0-1-11,-2-4-16,0 0-7,0-2 1,-2-1-17,1 0 0,-1-2 17,1 2 17,-1-2-12,0 2 12,1 0-29,-1 2-22,0 0 6,0 2-11,-1 0-1,0 1 7,-1 1-1,0 1-34,-2 2 23,0-1-16,0 2-1,-1 3 28,0 1-11,-1 5 17,0 2 11,0 1 0,0 3-6,2-1 1,-2 5-1,5-5 6,-1 2-11,5-6-6,3 0 0,-1-2 12,1 1-1,0-2 6,1 1 0,1 0 0,3 0 11,1 0 6,3 0 11,0 0 17,2-2-6,1 0 6,0-1-12,2-1-10,1 1-23,0-1-11,2 0-12,-1 0 1,1 0-163,5 1-45,-4-2-190,4 1-179,-7-2-218,0-1-332,-2 0-503,0 0-1126,-1 0-5087,-2-1 7865,-2 0 0,-4 0 0,-1 0 0</inkml:trace>
  <inkml:trace contextRef="#ctx0" brushRef="#br0" timeOffset="-2131">592 2699 22173,'-35'-9'162,"5"4"-156,22 12 11,-2 2-6,0 4 6,-1 1-17,0 3 0,0 2 0,1 1 17,1 1 27,1 0-10,2 1-12,1-2-22,1 0 0,2-3 0,1-1 6,1-2-6,0-2-11,2-2 5,0-2 6,3-2 51,0-2 21,-1-2 52,1-1 49,0-1-10,1-3-12,1-3-39,0-5-51,2-3-21,-1-4-7,2-2-10,-1-2 5,1-1-6,0-1-11,-1 0-5,-1 1-12,1 3 6,-2 2 0,0 4-5,-3 3-12,-1 2-28,0 4-101,0 2 62,-1 1 12,0 2 27,0 0 28,0 2 23,0 3 22,1 1-12,2 10-21,-2-3 10,2 8-44,-1-5-34,1 0-117,0 0-185,1 0-197,1 0-279,1-1-336,1 0-741,0 0-1225,0-1-4834,-1-3 7987,-1-1 0,-3-6 0,-2-1 0</inkml:trace>
  <inkml:trace contextRef="#ctx0" brushRef="#br0" timeOffset="-1750">854 2567 16331,'4'2'2122,"-1"0"-1572,-3-2 1292,0 0-1792,-42 38 6,30-24-16,-31 31-1,40-34-6,2-2 1,0-1-6,1-1 0,1-1 6,2 1 22,1-3 22,3 1 17,1-1 12,2 0-12,0 0 6,2 0-17,1 0 0,1 0-6,0 1 34,7 3-84,-5-1 1,3 2 49,-3 4 1,-7-2 27,1 5 17,-8-3-5,-1 0-6,-4 1-39,-2 1-1,-5 2-21,-3-1 5,-1-1-17,-3 0-28,0-2-11,-1-1-39,0-3-17,1-3-95,1-1-96,0-3-145,4-2-241,0-2-397,4-3-646,1-2-905,2-4-3418,2 1 5999,2 1 0,1 4 0,0 2 0</inkml:trace>
  <inkml:trace contextRef="#ctx0" brushRef="#br0" timeOffset="-1332">986 2173 22324,'11'55'308,"1"0"0,8 42-145,-15-51-1225,1 2 1169,-2 0 16,1 1-96,-3-1 6,1-1-10,-1-3-18,1-4 299,-1-5-287,-1-5 6,1-6-7,-1-6 647,1-7-534,-2-4 409,1-4-286,0-2-17,-1-1-56,1-4-72,0-2-57,1-7-27,0-4-12,2-7-11,0-3 11,2-3-5,2-2-6,2 1 0,1 1-28,2 1 28,-1 3 0,1 3 0,0 4 16,-2 4-38,0 5 0,-3 4 5,-1 3 28,-1 3-11,0 4 0,0 3 0,1 6 6,0 2 5,0 2-6,0 2-16,0 2-67,0-1-68,1 1-139,-2-1-180,0 0-202,1 0-201,-2-2-264,1-2-323,0-1-803,-1-2-1433,1-4-4268,-1-1 7959,-1-4 0,-2-2 0,0-2 0</inkml:trace>
  <inkml:trace contextRef="#ctx0" brushRef="#br0" timeOffset="-897">1424 2611 23063,'38'47'740,"-6"-10"-494,-26-37-28,0 0 1,0-1-1,-1-1 1,0-1-7,-1-1-27,-1 0-44,-1-1-40,-1 0-17,0-2-17,0 0-22,-1-2-17,0-1 5,2-2-16,-2-1 5,0 0 6,0-1-11,0 2 6,0 0-7,0 1 7,-1 1-1,-3 0-11,-1 2 6,-1 1-6,0 1 1,-2 2-1,1 1-11,0 2-34,-1 1 6,-1 0-5,1 2 5,-2 3 16,1 3-10,0 5 11,-1 2 0,1 4-1,0 2 18,2 2-6,2 1-6,1 0 1,1 1 5,2 0 0,1 0 0,2 0 5,1 0-16,4-2-11,2 1-6,2-3-23,2-1-21,4-2-12,0-3-68,4-3-89,1-2-61,1-3-135,2-2-151,0-3-107,0-2-206,-1-5-198,0-4-340,0-5-790,-1-4-1888,-1-3-3534,-3 0 7651,-4 2 0,-7 9 0,-4 4 0</inkml:trace>
  <inkml:trace contextRef="#ctx0" brushRef="#br0" timeOffset="-416">1840 2173 23355,'6'73'711,"0"-6"-521,-6-28-33,0 2-39,-1 1-23,1 1-572,0 1 550,0 0-28,0-1-6,0-1-39,0-3 215,0-2-198,0-5 97,0 0-63,0-6-29,0-1 12,1-4 303,0-5-230,-1-2 84,1-5 83,-1-5 56,1-2-38,-1-1-96,0-1-68,0-2-72,0-1-11,-1-5-6,-1-2-16,-1-1-12,-1-3-28,0-1 17,-1-1 11,0 1 1,-1-2 21,1 4-38,-2-1-7,0 2-4,-1 1-29,0 1 39,0 1-22,0 2 6,0 2-23,0 3-17,1 0 1,2 3-1,0 2 40,0 3-1,1 4 7,-1 2 16,1 3 11,-1 1-45,1 3 29,1-1-7,0 1-32,2-1 55,0 0-28,1-2 0,1-2-11,2-2 0,2-3 23,3-1 10,3-3 46,2-2-18,4-2-5,3-4-5,3-2-29,3-5-11,3-2-89,1-3-129,2 0-230,0 0-325,0-1-414,-1 2-617,-1 1-1769,0-1-5349,-4 2 8939,-5 2 0,-10 5 0,-5 3 0</inkml:trace>
  <inkml:trace contextRef="#ctx0" brushRef="#br0" timeOffset="2433">4183 2633 22918,'36'-13'610,"-3"1"-526,-19 8 0,1 0-33,0 0-7,0-2-16,0 1-11,-1-1 0,0 1-11,-1 0 10,-1 2-16,-1-1-11,-1 2 0,-1 0 0,-1 1 0,-1 1-1,1-1-16,0 1-39,0 0-56,0 0-107,2-2-156,-1 1-174,3 0-236,-2 0-279,2 0-521,-1 0-958,1 1-4291,-2 0 6845,-2 0 0,-3 0 0,-3 0 0</inkml:trace>
  <inkml:trace contextRef="#ctx0" brushRef="#br0" timeOffset="2867">4292 2786 15053,'2'9'3479,"0"-2"-2454,-2-7 2621,0 0-3310,-13 6 40,14-4-52,-9 4-44,19-6-61,1 0-74,2-2-44,0-1-56,3-1-34,-1 0-33,1 2 5,1 1-5,0 0-68,1 1-106,0 0-241,0 0-414,1 0-606,0 0-1803,-1 1-5740,-3-1 9000,-3 1 0,-6-1 0,-3 0 0</inkml:trace>
  <inkml:trace contextRef="#ctx0" brushRef="#br0" timeOffset="4139">504 3509 20364,'8'72'151,"-1"-9"-90,-4-35 23,-1 0 17,-1 0 28,-1 0-23,0 0 1,0 0-12,-2 0-17,0-1-11,-2-1-11,-1 0-11,1-1 0,0-1 0,-1-1 16,2-4 35,-1-3 60,1-3 114,1-4 105,-1-2 62,2-4-45,0-1-78,1-2-107,0 0-84,-2-1-39,1-1-39,-3-2-23,1-2-16,-2-1 16,0-1 6,-2-2-17,1 0 1,-3-2-1,1 0 0,-2 1-5,0-1 5,0 1-11,0 1 5,0 1 1,2 3-12,-1 1-16,2 3-34,0 0-11,1 2-6,0 3 28,-2 2 28,1 5 6,-2 3 11,0 4-11,0 0 17,0 1-1,2-1 1,0-2-17,0 0-6,3-2 11,-1 1-11,3-3 17,0 1 0,2 0 6,0 0-6,0 0 17,0 0 0,2 0-12,3 1 1,1-1-1,1-1 12,2-2 22,1-1 12,1-1-6,1-3 11,1-1-17,2-2 6,0 0-6,2-2-11,-1-2-6,2-2-11,-1-1-27,1 0-63,0-2-94,-1 2-135,0-1-196,0 1-152,-1 0-229,1 0-325,-2 1-795,1-1-1580,-2 2-4631,-3 0 8216,-1 0 0,-5 3 0,-2-1 0</inkml:trace>
  <inkml:trace contextRef="#ctx0" brushRef="#br0" timeOffset="4584">745 4035 22369,'83'-37'526,"-13"6"-397,-56 21-28,-1 1-11,-1-1-18,0 0-27,-1 1 0,-2 1 22,-2 1 34,-2 1 45,-1 2 38,-2 0-27,-1 1-17,-1-1-45,0-1-5,0 1-34,-2-2 0,0 1-6,-4 0-10,0-1-7,-1 2 6,-1-1 23,0 1-28,-1 0 55,-1 1-10,1 1-18,-1 1 34,0 1-61,-1 1-17,0 2-17,1 2-11,-2 4-1,2 1 1,-1 3 11,1 1 11,0 1-16,0 1-1,1 0-5,1 1-17,0 0 22,1 1 12,0 1 0,2-1-1,1 0-5,2-2 0,1-2 6,1 0-1,1-2-16,1 0 6,1-1-1,3-2-39,1 0 45,1-3-11,1 0-11,2-2 16,1-1-28,2-1-55,0-1-102,3 0-139,1-4-241,1-1-286,2-3-359,1 0-632,1-1-1373,2 1-5231,-4 0 8452,-2 2 0,-9 2 0,-5 1 0</inkml:trace>
  <inkml:trace contextRef="#ctx0" brushRef="#br0" timeOffset="5018">1248 3728 22582,'-61'68'241,"10"-11"-174,37-39 6,3-1-17,1-2-23,3-4-33,1-1-17,3-3-33,1-3 11,1-1 28,1-3 11,2 1 33,1-1 12,4 0 11,0-1 0,4-1-28,1-2 6,1 0-18,1 0 7,0 1 22,0 2-23,-1 0 23,-1 1 0,-1 1-23,0 2 17,-1 2-5,-1 0 11,-1 2-1,-1-1 46,-1 1 50,-1 1 28,-2 0 67,-1 1-33,-2-1-40,0 1-39,-1-1-27,-2 0-12,-3 0 0,-1 1-6,-2 1-28,-1-1-16,-1 0-17,-2 0-17,-1 0-28,-2 0-17,1 1-33,2 0-96,1 0-112,2-1-184,3-1-185,2-1-135,3-1-146,1-1-100,3 0-240,3-3-719,4-1-1281,4-3-4650,-1-2 7926,1-3 0,-7 3 0,-2 1 0</inkml:trace>
  <inkml:trace contextRef="#ctx0" brushRef="#br0" timeOffset="5267">1380 3859 16135,'5'1'1663,"-1"-1"-901,-4 0 3747,0 0-4207,33 18-111,-24-3-85,24 15-55,-33-8-51,0-1 0,0-1-118,0-1-134,0-2-263,0-1-348,0-1-353,3-4-676,1-2-1615,2-5-4726,1-2 8233,-2-2 0,-1 0 0,-2 0 0</inkml:trace>
  <inkml:trace contextRef="#ctx0" brushRef="#br0" timeOffset="5420">1489 3684 16196,'0'0'0</inkml:trace>
  <inkml:trace contextRef="#ctx0" brushRef="#br0" timeOffset="5760">1730 4035 22111,'-19'11'370,"2"-5"-258,11-19-17,0-2 0,1-1 29,1 0 10,0-1 40,2 0 5,1-1-11,0 2 22,1-1-22,1 1-17,0 0-33,3 0 5,1 0-5,2-1-12,2-1 1,2 0-18,0 0-27,1 0-12,1 1-11,-1 2-33,1 3-12,-1 0-16,1 3 22,70 27 0,-59-15 0,52 20 0</inkml:trace>
  <inkml:trace contextRef="#ctx0" brushRef="#br0" timeOffset="6217">2059 3794 23719,'81'13'733,"-15"-2"-548,-59-14-6,0 0-16,-1 0-23,-1 0 5,-1 1-27,-1-1 17,0 1-6,-1-1-17,1-1-6,-1-1-33,-1 1-17,0-3-11,0 2 16,-1-3-22,0 2-16,1-3-12,-1 1 0,-1-2 17,-1 0-5,-1 0-18,-3 0-27,-1 1 5,-1 0 0,-1 2-291,-29 37 0,-5 15 297,15-15 8,-17 23 0,5 1 15,32-25-24,0 8-21,5-12 27,2-4-11,2-2 6,2-2 0,2-3-6,5-3-5,2-3 44,4-3-11,3-2 6,3-1-45,3-5-33,3-2-91,4-4-139,1-2-174,1-1-314,0-1-408,0-2-718,1-1-2166,-3 0-4656,-2 0 8727,-7 3 0,-11 6 0,-5 3 0</inkml:trace>
  <inkml:trace contextRef="#ctx0" brushRef="#br0" timeOffset="6767">2562 3202 23612,'9'72'308,"0"0"0,-2-20 0,-1-4-213,0 30-39,-3-40-33,0 1-515,0 0 509,1 1-17,-1-2 0,0-1-5,0-3 5,1-4 172,0-4-161,0-5 84,0-4-50,0-6 50,-2-4 96,1-5 313,-2 0-269,0-3-78,-1-2-84,0-3-62,0-4-22,-1-3 5,-1-3 1,-2-2-1,-1-2 1,-1 0 38,-1 0-16,-1 1 0,-1 1 0,1 1-12,-1 1 1,1 2 5,-1 2-5,1 2-29,0 2-16,2 3-39,-1 2-18,2 2-10,-2 2 16,1 4 23,-2 3 22,-1 5 34,-1 3-1,-1 3 7,0 0 10,0 1-21,1 0 21,2-1 6,1 0-11,2 0 6,1-2-12,1 1 6,2-1-11,0-1 34,3 1-7,1-2 1,3-1 12,2-2 44,2-2-1,1-1 29,1-4 45,0 0-12,0-3 12,1-2-17,2-1-45,1-4-45,1-3-28,3-3-11,0-1-34,2-2-50,1-1-89,1 0-146,1 0-180,0 0-252,0 1-391,0 1-589,-1 2-1770,-2 1-5438,-3 2 8939,-5 1 0,-6 3 0,-4 2 0</inkml:trace>
  <inkml:trace contextRef="#ctx0" brushRef="#br0" timeOffset="7250">3219 3246 24811,'0'38'459,"1"-3"-381,1-12-21,0 2-18,0 3-39,0 0 34,0 2-12,0 1 0,0 1 18,0 1-18,0 1-16,-2-1-1,1 0-5,-1 0-22,0 0 22,0 0-6,-1-2-16,-1-1 11,-1-5-17,0-3 5,-2-5-5,2-4 17,1-3-6,0-4-5,0-1-12,1-2-28,1-2-1540,0 0 863,0-4-197,0-1-156,1-5-330,1 0-824,3-4-1921,0-1-3199,0-1 7366,-1 3 0,-2 5 0,-1 3 0</inkml:trace>
  <inkml:trace contextRef="#ctx0" brushRef="#br0" timeOffset="7535">2956 3640 24827,'52'-42'218,"0"-1"1,-4 4 0,-7 8-68,-15 18-72,1 0-34,1 1-29,2 1-32,-2 2-18,2 2-50,-3 2-67,1 1-1345,14 3-7203,-7 19 8699,-3-4 0,-15 7 0,-16-12 0</inkml:trace>
  <inkml:trace contextRef="#ctx0" brushRef="#br0" timeOffset="7937">3526 3750 23131,'9'38'1064,"-1"-7"-689,-8-31-90,0-2-100,0-1-95,0-3-17,-2-2-1,-1-2 1,-1-1 6,0 0 112,-5-9-96,4 4 11,-2-5-27,3 7 55,1-9-89,1 6 16,1-5-27,1 7-6,1 2 28,8-12-34,-2 10 6,6-9 0,-4 13 0,1 0 0,1 1-5,0 1-12,1 0-22,1 1 0,1 1-1,1 0 7,1 1-18,1 1-33,0 1-44,1 1-57,0 1-62,-2 1-105,2 2-142,-3 2-178,1 3-190,-3 2-225,0 3-252,-1 1-464,0 1-1037,0 0 2812,1 2 0,-6-8 0,-1 0 0</inkml:trace>
  <inkml:trace contextRef="#ctx0" brushRef="#br0" timeOffset="12750">4183 3553 25158,'-16'0'89,"1"0"-83,10 0-6,0 0 6,-1 0-12,0 0 12,-1 0 5,-1 0-6,0 0 7,0 0-12,-1 0 16,-1 2-10,-1-1 5,-1 3 6,0 1-23,-1 3 18,1-1-12,-1 2 0,0 0-12,2 1-21,-11 16 33,11-12-28,-7 13-11,14-16 11,1 1 11,2 0 17,0-1-17,1 2 6,1-1-17,1-1 5,2-1 51,2-1-44,2-2-1,1-1 17,2-2-39,1-1 33,2-2 17,1-1-16,0-3 10,0-2-5,1-3 6,-2-2 16,0-1-5,-1-1 5,0 0-5,-2-1-6,-2 0 23,0 0-17,-3 0 0,-1 1 11,-2 0-17,-1 0 39,-2 0 1,0 2 0,0 1 5,0 1 5,-1 2 1,-1 0 16,0 2-11,0 0-16,1 2-29,-1 0-11,1 2-44,1 0 16,0 3 23,-1 1 5,1 4 0,-1 2 0,1 2-11,0 1 11,0 1 1,0 0-35,0 0 34,1-1-33,0-1 0,2-1 33,0-1-22,1 0-6,1-2-28,0 0-50,1-1-79,-1-1-67,0-1-134,0-1-213,0 0-359,1-1-560,-1-1-772,1-1-1631,1 0-4626,0-1 8536,-1 0 0,-3 0 0,-1 0 0</inkml:trace>
  <inkml:trace contextRef="#ctx0" brushRef="#br0" timeOffset="13217">4489 3553 25920,'2'38'353,"2"-4"-258,2-16-22,1 0-28,1 1 5,0 1 12,1 1-1,0 0-16,-1 1-23,0 0-10,1 1 16,-2 0 5,0 0 18,-1 0-7,-1 1 7,-1-3 5,-3 0 28,1-3 17,-1-2 22,-1-3 17,0-3 0,0-3-17,-3-1 90,-13 3-196,3-4-17,-12 4 0,7-6 0,-2 0-28,-2-1-6,-1 0 0,1-1-5,1 0-22,2-1-46,2 0-72,3-2-84,2 0-135,3-3-207,2 0-258,3 0-441,2-3-803,1-1-1679,3-3-5338,2 1 9124,1 0 0,-1 4 0,-2 4 0</inkml:trace>
  <inkml:trace contextRef="#ctx0" brushRef="#br0" timeOffset="13421">4489 3290 20123,'2'3'1881,"0"0"-1516,-2-3-7249,0 0-2947,31-17 9731,-23 17 0,23-17 0,-30 21 0</inkml:trace>
  <inkml:trace contextRef="#ctx0" brushRef="#br0" timeOffset="14000">4708 3509 23310,'35'22'683,"-5"-5"-504,-19-15-28,1 0-27,0-1-1,0-1-50,1 0-12,0 0-16,0-1-23,0-1 1,-1-1-6,0-1 5,-1 1-5,-1-1 89,3-1-33,-5 1 269,2-5-207,-7 4 156,1-10-230,-4 7 102,1-13-113,-2 10-5,-1-5 106,-7 2-100,2 6 49,-8-5-66,6 8 5,-2 1-28,-2 1-16,3 1-29,-20 12 12,15 0 22,-13 11 0,14-4 73,-14 30-62,14-19-11,-11 22-11,17-27 5,2 0-5,1 0-28,1 0 27,3 0-10,0-1 0,4-2 5,1-3 22,5-1 7,2-4 4,4-1-4,2-2-29,4-4 22,1-2 1,3-2-17,2-5-45,2-3-62,2-6-123,1-2-134,1-2-253,1-1-464,0 0-846,-1 0-1775,0 1-5417,-6 2 9130,-4 4 0,-12 5 0,-5 3 0</inkml:trace>
  <inkml:trace contextRef="#ctx0" brushRef="#br0" timeOffset="14370">5321 3443 25942,'-24'-1'56,"2"2"-50,14 10-28,0 0 44,-1 2-16,1 2-1,0 0 6,0 0-5,1 2 16,1-1 1,1 1 5,1-1 0,1 0 0,1-1 11,2 1 23,0-2-34,0 0-12,1 0-10,0-3-6,4 0 28,-1-3-11,2 0 5,1-2-22,1-1 11,1-2 1,2-2 10,2 0 17,1-4-22,2-3 0,3-3-28,1-4-73,2 0-84,0-4-180,2 0-268,-1-1-543,1 0-1138,-1 0-2598,-1 1-4336,-2 2 9231,-5 2 0,-7 7 0,-4 2 0</inkml:trace>
  <inkml:trace contextRef="#ctx0" brushRef="#br0" timeOffset="14750">5562 2874 26099,'-4'56'120,"0"0"1,-2 43-48,10-61-17,0 3-6,-2 1-404,-1 1 382,0 0-5,-1-1-7,0 1-21,0-3 5,0 1 5,0-4 7,0-1-7,0-3 134,-1-2-128,0-3 39,-1-3-50,1-4-28,0-5 0,1-3 216,-1-5-244,1-3 22,0-3-22,0 0 6,1-2-6,1-2-39,3-2-90,0-4-129,3-3-179,-1-3-230,2-1-481,0-2-840,-1-1-2056,-1-2-4924,0 1 9024,-2 2 0,-2 8 0,-2 4 0</inkml:trace>
  <inkml:trace contextRef="#ctx0" brushRef="#br0" timeOffset="14986">5365 3356 25724,'51'-23'190,"0"1"1,36-18-135,-56 25-28,0 0-17,-2 0-17,0 1-27,-2 2-68,1 2-95,-2 3-151,1 1-208,-2 2-336,1 2-721,-3 1-1139,0 1-1904,-2 1-4143,-4 1 8798,-3 0 0,-7-1 0,-4 1 0</inkml:trace>
  <inkml:trace contextRef="#ctx0" brushRef="#br0" timeOffset="15355">5956 3290 24295,'-22'92'140,"0"0"0,2-42 0,6-4-123,14 15 0,8-14 39,2-39 28,1-3 39,1-3-11,2-4 0,3-4-5,0-3 0,2-7-1,0-1 6,0-3 6,-1-1 5,-1 0 22,-2-1 1,-2 1 11,-4 0-40,-3 1 29,-4 1-23,0 2-5,-5 1 27,-2 1-61,-4 2-28,-4 1-11,-3 2-45,-2 1 23,-11-1-23,5 4 11,-7 0-11,10 4-11,0 1-23,2 0-72,2 1-68,3 0-84,3 2-94,2 0-96,4 2-141,2 1-195,2 2-297,1 0-538,1 0-772,2-1-1441,2-2-4720,2-1 8552,-1-2 0,-3 0 0,-1-1 0</inkml:trace>
  <inkml:trace contextRef="#ctx0" brushRef="#br0" timeOffset="15755">6197 3400 18599,'2'14'1669,"0"-3"-958,-2-11 3311,0 0-3820,2 49 61,-1-36 12,1 36 22,-2-49 319,0 0-600,0-2-10,-2 0-12,1-3 6,-1 0 40,-1-1-40,1-2-6,-1 0 6,0-2-28,1-1 34,-1 0-1,1-3 1,1-2-12,0-1 1,1-2 16,0 0-11,2-1 17,1 2-29,2 1-10,0 0 11,2 3 22,1 2-17,-1 1 12,3 2-6,-1 2-17,0 1 28,1 1 1,0 0-7,0 1-5,2-1 0,-1 1 0,1 0-5,2 2 5,1 1-23,0 1-44,3 0-39,-1 0-85,1 1-106,2 1-162,-2 0-247,0 2-464,-1 0-920,-2 0-1976,-1 0-5025,-3 1 9091,-3-2 0,-5 0 0,-1-2 0</inkml:trace>
  <inkml:trace contextRef="#ctx0" brushRef="#br0" timeOffset="16271">6547 3224 25422,'37'44'196,"-6"-8"-129,-23-28-17,0-1-5,0-1-11,0 0-1,-1-2 23,1-1 0,-1-1 11,2-1-5,-1 0 11,0-3 0,1-2-12,-1-2 6,1-3-33,1-2 5,0-1-5,0 0 22,-1-2 28,0-1 22,0 1 17,-2-1 1,0 2 4,-2 2-10,0 2-45,0 0-6,-2 3-33,1 1-6,-3 3 5,1 0-22,-2 1 45,1 0 0,-1 6 17,0 1 6,-1 6-12,-2 4-17,-1 4 1,-2 3 10,-1 3-5,-2 2-5,-2 2 10,0 2 6,-2 1-5,-1 2 0,-2 3 10,0 2-4,-1 0-68,1 0-237,1-1-497,0-1-128,0 1-12,-2 8 0,0 0 818,-1 2 95,2-6-16,4-9-29,3-8-16,3-8-1,3-7 35,1-3-1,1-5 11,1-1 181,0-1-276,2-1-50,1-4-95,3-3-79,2-6-207,2-3-386,2-2 890,-1-2 0,1 4 0,-3 0-9332,-2 5 9332,-2 4 0,-3 3 0,-2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0:40.0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1918 24525,'4'-14'314,"-1"1"-242,-3 10-4,0-2-12,0 1-12,0-1-10,0 0-23,1-1-11,-1-1-5,1 1 10,0-3 1,0 0 5,0 0 6,0-1 0,0 0 22,-1 0 6,1-1 22,-1-1 1,1 1-7,-1 0 6,0-1-33,0-1-6,0 0-11,0 1-6,0-1 0,0 1 12,0 0-1,0 0-5,0 1-17,0 0 11,0 0 6,-1 1 11,1 0 28,-1-1-34,1 0 1,-1-2 5,-1 0-23,1 0 34,0 0-27,0 0 10,0 1 6,0-1-17,-1 2 23,1-2-17,-1 0-6,1-1 6,0-1-1,-1 0 12,1-2 12,0 0-24,0 0 7,0 0-6,0 0-6,0 0 17,1 1-11,-2 1 11,2 0-12,-2 1 7,1-1-6,-1 0-1,1 0 12,-1-1-11,1 0 11,0-1-5,-1 1 5,1 0 0,-1 1-12,0 0 1,-1 1-6,2 1 12,-2-1-6,1 1-17,0-2 0,0-2 11,-1 1 6,-1-3-1,1 1 7,-1-2-18,0-1 7,0-1 4,-1 0-10,1-1 5,-2 2 0,2-1-5,-1 1-17,0 0 11,0 1 5,-1 0-5,0 0-11,1 0 11,-1 0 6,1 0-1,1 0 35,0 0-40,0 0 11,0 0-11,-1 0 0,0 1 11,0 0-11,1 2 11,0 0-11,-1 1 17,2 1 5,-1 3 1,1 2 5,1 1-6,-1 3 1,1 1-7,1 3 18,0-1-23,0 2 0,1 0 1,-1 0-7,1 0-5,0 1 0,-1-1-5,1-1-18,0-1 29,-1 0-12,0-1 6,0-1 6,-1-1-12,0-1 12,1 0-6,-1-2 5,-1 0-5,2-1 6,-1 0 5,0 1 0,0-1-11,0 2-11,0-2 6,0 2-12,0 1 22,2 0-5,-2 0-5,2 1 10,-1 1-10,1 0 10,-1 0-5,1 1 12,0 0-12,0 0 5,-1 1 6,1-1-11,-1 1 6,1 0-6,-1 0-6,1 0-10,-1 0 21,0 0-10,1 0-1,-1-1 6,0-1-6,0-1 12,0 0 0,1-1 10,-1 0-16,0 2 12,0-1-12,0 1-6,1 1 6,-2 1-6,2 1-5,-1 0 6,1 1 21,-1 1 12,1-2-28,-1 2 0,0-2 0,0-1-16,0 0 16,-1-1 0,0-1 0,-1-2-6,2-1 12,-2 0-1,2 0-5,-2 3 6,1 0-6,0 1 5,1 2 1,0 0 5,1 0-16,-1 2-1,1-1 140,0 1-111,-1 0 5,0 0-17,0 0 157,1 0-134,-2 0 5,2 1-28,-2 0 6,1 3-6,-2-1-28,-1 2 17,0 0-11,-2 3 17,1 2-1,-2 2-5,-1 3 0,1 0 0,-1 2 6,0-1 5,0 1 0,1-2-11,-1 0 6,1 0-12,0-2 1,1-1 16,0 0-17,1-1 1,0 0 5,2-2 0,-1 0 11,1-1-11,1-1-6,-1-2 6,2 1 0,-1-2 11,0 0 1,1-2-29,0 2 11,0-3-5,1 1-6,0 0 17,0-1-11,0 1 0,0 0 11,0 0 0,0-1-11,0 0 22,0 0-73,0 0 57,2-1 16,-1-3-6,3 1-10,-2-3-6,1 1 16,0-3-10,2 0 21,-1-3-10,2 0-17,-2-1 22,2-1-11,-2-2 6,0 1-1,0-1-16,-1 0 17,0 3-1,-1 0 6,0 2-16,-1 2 10,1 0-10,-1 2 5,0 0 11,1 0-17,-1 2 18,1-1-24,-1 1 12,1 0 0,0-1 6,-1 0 11,1 0-17,0 0-6,0 1 1,-1-1 16,1 0-11,0 0 0,-1 0-6,0 0 1,0-1 16,1 1-11,1-1 5,-1 0-21,1-1 10,0 0 12,1-1-6,1-1 5,-1-1-10,2 1-1,-2-1-11,1 2 51,-1 0-34,-2 1 0,1 2 5,-1 0-21,-1 1 27,0 2-6,0 0 1,-1 1-6,1 0 0,0 0-6,0 0 1,1 0 22,0-1-17,0 0 5,-1-1-5,1 1-28,-1 1 39,0 0-5,0 0 140,-1 0-118,1 0 196,0 0-219,0 0-5,0 0 51,1 2-51,0 0 0,2 0 0,-1 1 5,1-2-10,-1 2 16,1-1-17,0 0-5,1 1 17,1 0 5,-1-1 0,2 2-11,0-1 11,0 1 0,1 0 6,0 1 17,1 0-17,-1 0 11,2 1-23,0 0 29,1 0-23,0 1 0,0-1 0,-1 0-50,0 0 45,-1-1 11,0 0-12,-1-1 23,-1 1-17,1-2-11,-1 2 12,0-3 4,-1 1-16,0 0 6,-1-1-17,1 0 28,-2-1-12,0 1 1,-2-1 16,2 1-55,-2 0 44,0 0 6,0 0 11,0-1 0,0 2 0,-1-1-12,1 0-4,0 0 27,-1 1-34,0-2-5,0 1 6,-1 0-28,2-1 22,-2 0 5,0 0-884,0-1 106,-1 0-599,0 1-1484,-4-3-6739,2 0 9595,-2-2 0,2 2 0,1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16.4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59 25511,'15'25'219,"0"-2"-135,-2-10-6,2 2-11,1 2-16,1 0-18,0 1 1,0 0-1,1 1-10,-2-1-6,1 1-1,-1 0-4,0 1 4,-1 0-4,-2 0-1,0 0 6,-1 1-6,-2-1 6,-1 0-1,0-1 1,-2 0-6,1-2-5,-1-1 5,-1-2 6,0-2-6,0 0 0,1-3 1,-2-1-18,1-1 23,0-2-6,1-1 6,0 0-6,1-1-11,0 1 0,1-2-22,0 0-6,1 0-40,0 0-44,0 1-67,-2-1-56,1 0-90,-1 0-62,-1-1-139,-2 0-219,1 0-325,-2-1-599,1 0-986,-2 0-1126,1-1-4558,-1 0 8339,-1-2 0,-1 2 0,0 0 0</inkml:trace>
  <inkml:trace contextRef="#ctx0" brushRef="#br0" timeOffset="507">460 38 23954,'-16'-23'285,"2"8"-150,8 23 16,0 3 0,-3 2-39,-1 2 6,-2 3-40,-1-1-5,-2 3 0,0 1 5,-2 1 1,0 2-7,0 1-9,0 1-41,1 1 28,0 1-5,1-1-6,-1 2 6,1 0-6,0-1-5,1 1-17,0 1 22,1 0-22,1 1 0,1-2 16,0-2 18,1-1-18,1-4-5,1-1 0,1-3-45,2-1 29,-1-2-1,2-2-6,0-2 12,1-1-17,1-2 11,1-1-11,0-2 0,1 0-11,0 0 0,0-1-23,0 0-38,0 0-74,0-1-112,0 2-134,0 0-252,0 1-353,0-1-734,0 2-1361,0 0-4161,-1-1 7253,0-1 0,0-2 0,0-2 0</inkml:trace>
  <inkml:trace contextRef="#ctx0" brushRef="#br0" timeOffset="1168">832 410 24547,'-27'-3'275,"3"2"-225,12 4-16,-1 2-17,-1 1-6,-2 1-17,-1 2 12,-2 0-6,0 2-6,0 0 1,0 2-1,1-1 0,2 0-5,2-1 6,2-2-1,2-1 0,3-1 1,2-2-1,2 0-16,1-3-1,2 1 1,0 0 5,0 0 23,2-1-1,1 2 23,4 0 6,2 0 11,2 0 11,1 1 11,2 0-5,0 1-1,1 1 6,-1-1-11,1 1-5,-2 0-6,1 1-11,-2 0-1,1 0-5,-2 1-11,-1 1 17,-1-1-12,-2 2-11,0 1 17,-1-1-11,-2 2 6,-1-2 5,-1-1-12,0 1 29,-1-3 6,-1 1 10,-1-2 23,-2-1-22,-1 0-6,-3 0-6,-3-1-22,-1 0-5,-3-1-1,-4 0-16,-1-1 16,-3-2-22,1 0 11,-3-1-11,0 0-22,1 0 11,0 0-17,2 0-17,2-1-34,2 1-61,4-1-134,2 1-219,4-1-224,3 1-274,2 0-455,2 0-738,3 0-1569,3 0-4828,2 0 8581,0 0 0,-4 0 0,-1 0 0</inkml:trace>
  <inkml:trace contextRef="#ctx0" brushRef="#br0" timeOffset="1768">1226 344 25987,'9'38'415,"-3"-3"-303,-12-13-17,0 0-17,0 4-50,-1-1 17,1 1-17,1 0-6,0-2 12,2-2-17,1-2-6,0-1-11,2-2 17,0-1-23,0-3 6,0-1 6,0-2-17,0-2 22,0-1 0,0-3-5,0-2-1,0 0 29,0-2 313,0 1-336,0-4 23,-1 1-34,-2-4-17,0 1 0,-3-1-56,1-1 29,-3 0 4,1 1-4,-2-1 10,0 2 0,-1 0 1,-1 2 5,-1 1 5,1 1 12,-1 0-6,1 1 6,1 1 28,2 0-23,0 2 6,0 1 0,0 0-28,1 2 23,-2 0 16,0 3 0,-1 2 0,-2 3 12,0 1-12,0 1-5,0 1 27,2 1-33,3-1-5,0 1 5,2-2-12,2-2 18,1 0 16,2-3-5,1-1 6,2-2 38,3-1 23,3-4 11,4-1-33,4-2 0,4-4-18,5-2-27,4-6 39,5-2-50,3-3-29,1-1-44,3-1-334,-2 0 93,0 1-207,-2 2-353,-5 1-931,-5 4-2211,-6 2 4010,-8 5 0,-6 2 0,-4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12.2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1 419 23450,'17'18'207,"-2"-2"-145,-9-5-6,0-1 33,-1 1 12,2-1 28,-1 2 22,1-2 0,1 0 6,0 1-6,1-1-16,1 1-18,0 0-33,1 1 6,1 0-17,0 0-6,1-1-11,1 1-23,-1-1 7,1 0-1,0 0 1,-1-2-7,1 1-5,-2-1-5,0 1-1,-1 0 12,-1 1 10,1 0 1,-3 1-6,1-1 12,-1 2-12,0-1 6,0 2 0,0-1-12,-1 2-16,0-1 5,-1 0-10,-1 1-1,-1-1-6,1 0 7,0-2 4,-2 1-10,1-2 11,-1 1-17,0-2 5,1 1-5,-1-2 0,0 0 6,0 0-6,0-2 0,0 0-6,1-2 1,-1-1-1,1 0-5,0-1 5,-1-1-10,1 0-7,-1-1-22,0 1-39,-1-1-61,0 0-102,-1-1-4620,0 1 1310,-1-3-5041,1 0 8598,0-1 0,0 1 0,0 1 0</inkml:trace>
  <inkml:trace contextRef="#ctx0" brushRef="#br0" timeOffset="500">461 419 20487,'-39'-13'1008,"7"5"-667,28 15-54,0 2-47,-1 1-32,-1 2-24,0 2-27,-2 1-6,0 2-11,-1 2 0,-1 1 0,-1 3 6,-1 1 5,-1 2 6,-1 1-11,0 1-34,-1 1 0,1 0-23,-1 0-10,0-1 16,2 0-11,-1 0-17,1-1 0,1-2-5,0-1-23,1-2-5,1-2-12,1-1-5,2-2 0,0-1-1,3-1-16,0-2 0,1-2 0,1-1 0,1-3 0,-1 0 0,1-3 0,-1 1-5,1-4 5,1 0-857,0-1 319,0 1-290,0 0-478,0 2-900,0 2-1424,1 0-4710,1 0 8340,-1 0 0,-1-2 0,0-2 0</inkml:trace>
  <inkml:trace contextRef="#ctx0" brushRef="#br0" timeOffset="1403">723 813 23427,'-14'-22'62,"0"6"-23,3 21 17,-1 2 6,0 1 5,-1 0-5,1 1-6,0 0 0,1 0-6,0-1-16,2 0-6,1-1-6,0-1-11,1 2 6,1-1-11,0 1-6,1 0 5,0 1-16,0-1 11,0 1 6,1-1-1,0 1-16,1-1 11,1 0-11,0-2 5,2 1-5,0-3 11,0 1 6,2-2 5,1 0 22,2-1 1,2 1 5,2-2 6,1 0-6,1 0 0,2-1 12,1 1-6,0-1 5,0 0 12,1 0-12,0 0-5,0 0-6,0 0-17,1 0 12,6 3-23,-7 0 17,10 4-22,-13-2 5,4 3 45,-3 5-34,-6-4 18,1 4 16,-6-5 16,-2-1 12,0 2-11,0-2 0,-2 1-6,-1 0 6,-2 0 0,-1-2 62,-2 4-90,0-3 5,-2 3 40,-2-2-40,3-1-11,-4 0-5,4-3 5,0 0-5,-1-1 5,-10 0-39,8-2-11,-7 0-101,6-1-17,4 0-45,-2-1-62,6 1-72,0-2-140,2 1-1444,1-1 166,1-1 1726,7-3 0,-5 3 0,5-2 0</inkml:trace>
  <inkml:trace contextRef="#ctx0" brushRef="#br0" timeOffset="2170">921 769 24531,'24'-17'257,"-5"6"-156,-16 17-6,-1 3 0,0 4-11,-1 1-11,0 2 0,-1 3-17,0 1 6,-1 1-6,-1 0-5,-1 1 21,-2-3 29,1 0-34,-1 0-11,1-1-22,-1 0-28,2 1 22,-1-2-12,1 0 1,1 0-11,1-1 5,0-1-5,1-1 5,0-2 11,0-1-27,1-1 21,0-2-10,1-2 11,1 0-6,0-2-17,-1-1 6,1-1-11,-1 0 0,0-1-6,-1 0-22,1-1-51,-2 0-10,1 0-1419,0 0 1032,-1 0-2381,1 0 2079,0-1-51,-1 0 38,-1-2 214,0-1 202,-1-1 167,0 0 186,0-1 139,0 0 152,0-1 111,2 0 85,-1-2 45,1 1 22,2 0 17,2-1-18,1 1-27,4-1-23,0 1-27,2-2-17,1 2-11,2-2-18,1 2-44,1-1-28,1 1-51,0 0-50,1 1-50,-1 1-29,0 2-49,-2 0-24,-1 3-21,-2-1-40,0 2 28,-4 2 6,0 0 17,-2 3 22,-2 3 11,-1 0 6,-1 2-6,-1 2 1,0 2-18,-4 1 0,-1 1 1,-4 1-6,0 1-12,-4-1-10,0 1-12,-3-1-22,-1-1 22,0 1-17,0-2 12,0-1-1,1-1 1,0-2 11,3-2 16,2-3 35,0-1-18,3-2 0,0-2-10,1-1-24,1-2-21,0-2-18,0-4-21,0-2-29,2-2-28,1-2-56,1-1-39,0-2-73,1 1-78,0-1-141,2 3-251,-1 1-420,2 1-925,-1 3-1377,1 2-4280,-2 3 7713,1 2 0,-2 1 0,1 1 0</inkml:trace>
  <inkml:trace contextRef="#ctx0" brushRef="#br0" timeOffset="2956">745 310 24956,'32'-4'269,"-4"0"-174,-16 2-16,2-1 0,1 0-35,1-1-27,-1 1-6,0-1-5,0 2-6,-2-1-6,0 2 6,-2 0-44,-1 1-35,-1 0-33,-2 0-62,0 0-72,-1 0-102,-1 0-111,0 0-162,-1 0-180,0 1-303,-1 0-548,1 2-886,0-1-867,0 0-4643,0 0 8048,0-1 0,-2-1 0,-1 1 0</inkml:trace>
  <inkml:trace contextRef="#ctx0" brushRef="#br0" timeOffset="3417">1293 25 25270,'0'-14'106,"0"3"63,0 13-46,0 6-5,0 0-23,0 6-11,0-1-23,0 1-10,-1 2 16,0 0-17,-1 0-22,1 2 6,0-1-6,1-1-6,0 1 1,0-1-1,0 0-11,0-1 1,0-2 4,0 0 7,1-2-23,-1-1 11,1-1-17,-1-1 6,2-2 6,-2 0-17,0-1-12,1-1-10,-1-1-29,2-1-61,-2 1-73,1-2-157,0 1-297,1 0-498,0 2-1250,2 0-2928,0 0-3764,0 1 9090,1-2 0,-3-2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3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 23035,'87'-16'-106,"-14"4"-6,-57 12-56,0 0-56,-1 0-130,0 1-116,-1 0-152,1 1-178,-2 0-287,0-1-487,1 2-812,-2-2-1658,2 1-1305,-2 0 5349,-2-1 0,-4 0 0,-3-1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22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0 110 25259,'6'-39'409,"-1"8"-258,-2 32 0,2 2-5,0 2 5,1 2-11,0 3-17,2 0 1,0 3-24,1 2-10,2 1 0,1 2-18,2 1-21,0 1-1,3 0-16,0 0-6,1 0-11,1 0-6,0 0 0,-1 0-11,0 1 17,-2 0-12,-1-1 1,-1 1 11,-1-1-6,-2 0 17,-1 0-11,0 0-6,-1 0-17,0 1 12,-1 0 11,0 1 5,0 0 6,-1 0-5,-1-4-1,-1-2-11,0-5 45,-1-3-45,0-1-5,0-1 11,-1-2-45,1 1 45,-1-2-6,-1 0 6,3-1-6,-1 0-6,2-1 1,0 1-6,1-2 17,0 1-23,0-1-22,0 0-22,-1 0-23,-1 0-50,0 0-45,-2 1-79,0-1-128,-1 2-129,0-1-224,1 1-376,-2-1-643,0 1-1322,-1-1-4997,0 0 8066,0-1 0,0 0 0</inkml:trace>
  <inkml:trace contextRef="#ctx0" brushRef="#br0" timeOffset="488">416 1 23987,'-44'61'689,"6"-6"-482,25-33 23,-2 2-34,1 2-11,-2 2-17,0 1-33,0 3 10,-1 1-10,1 1-29,-1 2-27,2-2-12,0 0-17,2 0 12,1-3-6,-1 1-11,2-2 5,0-2-5,-1 1 0,0-3 5,1 0-16,0-3-12,2-2-5,1-3-6,3-3 0,0-2-16,3-2 5,1-2-12,1-2-32,0-1-52,0-1-83,1-2-112,0 2-146,1-3-202,0 1-369,0-1-745,0 0-1888,-1-1-5544,0-1 9185,0 0 0,-1 0 0</inkml:trace>
  <inkml:trace contextRef="#ctx0" brushRef="#br0" timeOffset="1252">920 439 25914,'12'-30'381,"-3"6"-347,-12 22-23,-3 2-22,-2 0-6,-3 2 17,-3 1-6,-3 5 12,-3 1 0,-1 2-1,-1 2 6,0-1-5,1 1 22,0-1-28,2-1 11,-1 0-16,3 0 5,0-1 0,3 0-12,0-1 12,3-1-33,3 0 22,2-1 5,3 0-5,1-1 16,2-1 1,1 1 0,3-2 10,3 1 18,3-2-23,4 0 6,1-1 0,3 0-28,2-1 27,1-1-10,1 1-6,-1 1 0,-1 0 0,-2 1 11,-2 1-11,-1 0 0,-2 1 0,-3-1 6,1 0-1,-3 1 35,1 0-40,-2 2 11,1-2-6,0 2-21,0 0 16,2 0 5,2 1 1,1-1-1,2 0 7,0 0-12,-1-1 0,-2 0 22,-2-2-11,-3 1-5,-2-1 5,-1 0 0,-3-1 23,1 1 16,-2-1 29,0 1-7,-3 0-16,-1 1-22,-5 2-12,-2-1-38,-4 1 27,0 0-6,-4 0-10,0 0 27,-1 0-39,0-2-5,1 0-28,1-1-62,0-2-96,2 0-150,0 0-202,3-2-398,0 2-745,1-2-1702,3 1-5215,1-1 8620,3 1 0,2-1 0,2 0 0</inkml:trace>
  <inkml:trace contextRef="#ctx0" brushRef="#br0" timeOffset="1966">1468 176 27018,'8'-20'50,"-2"6"-11,-5 22 23,-1 2-1,0 1 12,0 2-6,0 2 23,0 2-28,0 2-1,0 0 6,0 4 1,-2 1-1,0 3-17,-1 1 1,-1 2-29,0 0 28,-2 2-16,0-1-6,0 0 6,0 0-18,0-2 12,1-2-5,0-1 5,2-4-17,-1-1 11,3-3-5,-2-3 6,1-3-23,1-3 0,0-3 0,1-3 0,0-1 39,0-1 123,0 0-123,0-6-11,2 0-11,-1-6 0,3-2-17,-1-3 6,2-1-12,0-3 0,0 0 6,-1 0-16,1 0-7,-3 2-10,0 1 5,-1 1 0,-1 3-6,-1 2-16,-2 2-1,-2 3-16,-3 3 5,-2 1 40,-3 4-23,-3 3 40,-1 2 5,-1 4 0,0 1 16,0 2-21,2 2 5,0 0-17,1 1 23,1 0 5,1-1-11,2 1 11,2-1-11,3-1 6,1-1-1,3-1 18,0-2-29,3-3 23,3 0 11,3-4 0,5 0 17,5-3-12,5 0-5,4-5-17,4 0 1,3-4-18,2-1 0,0 0 6,-2 0-28,0 2-11,-2 2-78,-2 0-124,-4 1-196,-2 1-291,-4 1-532,-4 1-1272,-4 1-5371,-4 0 7903,-3 0 0,-2 0 0,-2 0 0</inkml:trace>
  <inkml:trace contextRef="#ctx0" brushRef="#br0" timeOffset="2666">986 176 25102,'36'-37'320,"-8"8"-197,-27 30 39,-1 2 34,0 2 6,-2 6-6,-2 4-23,-5 5-33,-6 7-28,-5 6-22,-5 7-687,-3 8 670,-4 5-17,-3 8 22,-3 5-22,-3 4-1041,-2 2 1052,0 1-28,0-3 28,2-3-11,3-5 0,3-5-33,4-4-381,2-7 375,3-4-6,4-5 28,4-7-45,3-5 563,5-8-596,3-5 1020,3-5-1132,3-4 413,0-2-581,2-1-213,1-3-319,3-2-762,3-5-2179,2-1-5713,0 0 9505,-1 1 0,-4 5 0,-2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19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 25976,'16'31'498,"0"-4"-374,-5-14-29,1 2-22,3-2 5,2 0-33,2 1 0,1-1-17,2 0 5,1 0-5,0 0-5,-1 0-1,-2 0-11,0 1 6,-2-1-6,-1 0 6,1 1 0,-3 0-17,1 2 11,-2-2-5,0 2 5,-1 0-6,0-1 1,-1 1-6,-1-1 11,0 1 12,-1-3-12,0 2 11,0-3-27,0-1 5,0-1 0,-1-1 0,0 0-6,-1-1 12,2 5-12,-4-4 34,6 10-28,-7-10 0,2 6 0,-3-9 0,-1 1 11,0-2-50,0 0 39,0-1 0,0 0 6,0 1-1,2-2-10,-2 1-12,1-1-17,0 0-5,1 1-107,1-2-72,0 1-107,0-1-173,1 1-186,-1-1-458,0 1-948,-1-1-2223,-1 1-4895,-1-1 9208,-1 0 0,-1-1 0,0-1 0</inkml:trace>
  <inkml:trace contextRef="#ctx0" brushRef="#br0" timeOffset="550">416 125 24575,'-5'-65'594,"1"12"-381,4 50-17,1 1-100,-1 1 206,0 0-274,-2 4-6,0 1 23,-3 4 6,-1 3-1,-1 2 6,-1 2-17,-1 0 28,1 2-22,0 1 11,0 0 11,0 1-44,1 0 33,-1 1-11,1 1-1,0-1-4,0 1 4,0 0 7,-1 2-6,0 0 39,-1 3-45,0 1 0,-1 1-5,-1 1-29,0 1 23,-1 0-5,-1 2-1,0-2 6,0-1-6,2-1 1,1-2-6,2-3 5,2-1-16,1-2-6,2-2 0,2-3 0,0-2 0,1-1 0,0-4-12,0-1-4,0-1-18,0-2-5,0-1-23,0-1-50,0-1-50,0-1-62,1 1-107,0 0-122,0 1-253,1 2-482,-1 1-1024,0 5-2095,0 2-4784,-1 2 9091,0-1 0,0-6 0,0-3 0</inkml:trace>
  <inkml:trace contextRef="#ctx0" brushRef="#br0" timeOffset="1437">876 410 25534,'1'35'408,"-1"-4"-312,-4-18-12,0 1-6,2 1-11,-1 0-16,1 2 10,0 1 6,1 1-16,-1 2 22,0-1-34,0 1-11,0 0-6,-1 0 34,0-1-45,0-2 1,0-1-7,1-2-16,-1-2 22,2-2-16,-1-1-1,2-2 0,0-2-5,0-1 11,0-2-17,0-1 1,0-2-136,0 1 85,1-2-22,1-2-7,1-2-21,0-2-18,0-1 18,0 0-12,-1 1-17,-1 2-22,0 1-11,0 2-29,-1 1-10,0 0-560,0 1 850,0-1 12,0-1-11,2-1 11,1-1 45,2-2 33,3-2 12,1 0 33,2-1-33,1 0-11,1 0-6,0 1-57,1 0 12,-1 1-22,2 2-23,-3 1-22,1 1-17,-2 3 6,0-1-12,-2 1 6,0 1-11,-2 1 11,-1 3 0,0-1 28,-2 2-17,1-1 6,-2 1 16,-1 1 1,-1 0 11,-1 2-6,0 1-11,0 1-22,-1 2 5,-1 0-6,-1 1-16,0-1 28,1 0-28,0-1 11,1-2-11,0 0-1,0-2-4,1-1-1,0-1 11,0-1 12,0-1-6,-1-1 17,0 1-6,-1-1-34,-2 0 40,0 1-17,-4-1-11,-1 1 28,-3 0-45,-2 1 11,-3 1-5,-3 0-1,-1 1-10,-1-1 5,-1 1 0,0-1-12,0 0 12,1-1-11,2 0 0,1 0-23,3-2-33,2 2-67,3-2-96,3-1-100,3 1-101,2-1-107,2 0-163,0 2-351,2-1-713,3 1-1652,2-2-5253,2 0 8670,-1-1 0,-3 0 0,-1-1 0</inkml:trace>
  <inkml:trace contextRef="#ctx0" brushRef="#br0" timeOffset="2033">1468 607 23511,'-18'-15'443,"3"3"-359,7 14-11,-1 2-23,-2 1-16,0 3-6,0-1-12,-1 1-4,-1 2-7,-1-1 12,0 1 0,-1 1-6,1-1 0,1 0 6,2-1 11,2-1 0,1 0 11,4-2 6,0 1 5,2-1 1,1 0 16,1 0 6,1 0 11,3 0 28,1 1 22,5-2 12,0 0 5,4 0-10,2-2-13,3-1 1,0-1-22,1-1-7,0 0-16,0 0 0,0 0-16,-2 0-12,-1 0-12,-2 1-27,-2 0 6,0 2-7,-3 1 1,-1 1 0,-2 2 17,-2-1 10,-2 1 24,-2 1 27,0 0 11,-3 1-5,-2 0 0,-3 0-17,-3 1-17,0 0-17,-3 1 1,0 0-29,-1 1 12,-1 1-17,-1 1-6,0 0 11,0 0-22,0-2 0,1-1 0,2-3 6,0-1-6,3-3-28,0-1-34,2-2-67,1 0-95,0-2-128,0-2-141,0-2-208,1-1-301,-1-1-572,2-2-1350,1 1-4587,0-1 7511,2 2 0,1 4 0,0 1 0</inkml:trace>
  <inkml:trace contextRef="#ctx0" brushRef="#br0" timeOffset="6304">1621 366 24536,'9'-21'639,"-3"6"-370,-7 19 11,-1 5-17,-2 4-39,-1 3-28,-2 5-45,-1 4-39,-2 3-16,0 2-46,-1 4-5,-1 2 0,-2 2-1,-1 3-10,-3 2-445,-2 3 428,-1 1-50,-3 3 55,-1 0-5,-1 2 5,-1-3 17,-1 2-27,-1-4 10,1-1-5,-1-3 16,2-3-21,0-3-7,3-4 1,3-2-6,3-4 5,4-5-16,4-2-6,3-4-33,4-2 438,1-4-472,1-2-33,2-1-23,3-3-101,3-1-106,4-2-230,1 0-437,4-2-1064,1-2-2482,3 0-4766,-1-3 9326,-3 2 0,-8 1 0,-3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45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20196,'10'5'2005,"-2"-1"-1630,-8-4 1361,0 0-1540,-1 32-17,-1-12-16,1 28-6,-1-20-12,0 2-10,2 1-17,-1 2-17,1 0-29,0 1-10,0-1-23,2 0-11,0 1 6,2-2-6,-1 1 0,0-2-6,0-1 1,0-1-7,-1-3 18,0-2-6,0-2-6,-1-4 1,0-3-23,0-2 11,-1-3-28,2-1-11,-2-1-11,2-2-34,-1 1-39,-1-1-89,1 1-130,-1 0-224,1 2-307,-1 0-611,-1 2-1585,-3 1-5451,-1 0 8509,-3-1 0,3-5 0,2-2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43.2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4 592 17552,'23'39'296,"-4"-4"-206,-16-19 39,1 0 39,-2 0 22,1-2 29,-1-1 5,0-2-5,-1-1-6,0-1 16,0-1 23,-1-2 62,0-1 67,0 0 38,0-3-21,-1 1-62,-1-1-73,-2-1-44,-1 1-6,-1-2-17,0 2 6,0-2-17,0 0-6,1 0-17,1 0-27,0 0-18,1-2-38,1-1-23,-1-2-6,0-2-28,1-1 1,0-2-6,2-2 5,0-3 6,0-1 6,0-2 10,1-1 12,0-2-11,2 0 0,0-1 33,0-1-10,0 2 27,0-1-6,2 2-21,-2 1-24,1 1-4,-1 1-7,2 1-16,0 1 11,0 1-28,1 3 11,0-1-5,1 3-6,0 0-11,0 2-17,1 0 0,-1 2-17,0 1-11,0 1-11,0 1-17,0 1-28,1 1 5,1 0-44,0 0-56,1 0-56,2 1-141,0 0-139,2 2-208,1 1-352,-1 0-549,1 1-790,-1 1-684,-1 1-4519,-1-1 7645,-3 1 0,-4-3 0,-2-2 0</inkml:trace>
  <inkml:trace contextRef="#ctx0" brushRef="#br0" timeOffset="502">420 482 20806,'78'-3'1025,"-14"0"-779,-54 0-32,-1 0-30,0 0-4,0 1-24,0-2-4,-1 1-24,-1-1-21,0 0 134,3-2-107,-3 1 12,2-1 10,-5 0-21,0 0-23,-2-1 0,2-1-17,-3-1 0,0 0-5,0 0-12,-1-1-22,0 0 0,0 1-11,-2 1-6,0 1 0,-2 0-27,-2 1-12,1 2-12,-3 1-27,1 2 6,-2 0-7,-2 2 12,0 1 6,-2 4 16,0 2 1,0 3 16,0 0-11,1 2 6,0 2 5,1 0-6,1 2 12,1 2-6,1 1-11,1 0-11,1 1 17,1-1-23,2 0 11,0 0 6,1-2 0,2 0 6,2 6 5,2-7-5,3 3 16,2-8 6,1-2 11,2-2-11,2-2-16,1-1-12,2-3-40,2-1-32,0-2-399,12-4-27,-6 0-365,6-5-3304,1-2 128,-10 3-4440,5-2 8479,-14 5 0,-6 4 0,-3 0 0</inkml:trace>
  <inkml:trace contextRef="#ctx0" brushRef="#br0" timeOffset="857">1121 373 23259,'-24'-11'398,"2"4"-314,7 12-22,0 1-6,-1 2-12,0 2-32,0 2 32,-1 2-16,1 1-11,0 1 11,1 0-28,2 2 0,2-1 6,2 1 11,1-1-12,2 0-5,1-1 11,3 1 1,1-2-12,1 2 0,0-1-23,0-2-33,3 0 28,2-2-5,4 0-23,2-2-84,3-1-152,3-1-223,2-1-331,1-1-532,2-2-980,0 0-1283,0-3-4659,-3 0 8219,-3-1 0,-8 0 1,-3 0-1</inkml:trace>
  <inkml:trace contextRef="#ctx0" brushRef="#br0" timeOffset="1333">1296 460 19675,'6'8'1596,"-2"-1"-1288,-4-7 644,0 0-879,-4-11 11,-2 15-11,-5-6-34,-4 18-16,0 1-12,-3 2 0,1 1-22,1 1 16,0 2-10,2 0-12,1-1 11,2 0-10,3-2 4,1-2-21,4-4 5,0-2 5,2-4 12,0-3 34,1-1 5,0-3 89,2 0 46,0-1 10,2-2-22,3-3-50,1-3-45,4-4-5,1-3 21,2-3 7,-1-1-1,0-1-27,0 0 10,-3 1 1,1 0-6,-2 0 17,1 1-34,-1 1-6,-1 1 29,0 3 0,-2 2-1,-2 3-22,-1 3-44,-2 3-51,-1 1-107,-1 1 141,1 2 33,0 1 0,1 4 1,1 1 27,0 1-39,1 2-11,-1 0 5,2 1-5,0 0 16,0 0 7,1 0-1,0 1-11,2-2 11,0 0-5,-1 0-12,0-1 6,-1-2-39,0-1-34,0 0-45,-2-3-78,1 0-72,-2-2-108,1 0-161,-1-1-270,1-1-526,0 1-975,1-1-1249,2 0-4687,-1-1 8244,-1 1 0,-2-1 0,-2 0 0</inkml:trace>
  <inkml:trace contextRef="#ctx0" brushRef="#br0" timeOffset="1685">1603 0 23562,'1'55'470,"0"-5"-352,-4-18-29,0 0-5,1 1-28,0 1-22,-1 2-12,2-1 1,-1 1-6,1 0 5,0-2-16,1-2-18,0-2-4,0-3 10,0-4 6,2-4 0,-1-4-6,1-4 1,1-2-12,-1-3 17,0-3-11,-1-1-6,0-2-17,-1 0-83,1 0-34,0-1-113,1-1-251,1-3-364,2-2-623,1-2-1276,2-1-2643,0-2-1592,1 1 7013,-3 2 0,-2 4 0,-2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49.3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59 24032,'58'-19'112,"-8"4"-112,-35 10-11,1 2-17,0-1-28,1 1-123,0 1-185,-1-1-297,0 0-454,-1 2-733,-1 0-1003,-1 1-801,-3 0-3988,-1 2 7640,-3-1 0,-3 1 0,-2-1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49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1 108 15832,'3'1'3904,"0"-1"-2806,-3 0 1540,0 0-2610,66-44-823,-42 32 767,52-34-56,-60 43-118,0 1 0,-1 1-510,0 1-396,0 0-763,-2 3-1036,-1 2-2638,-3 2 644,-2 0 4901,-2 0 0,-3-3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53.7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69 22386,'-12'29'61,"3"-6"-16,9-19 17,0-2 27,0 0 35,0-1 72,0 0 28,2-1 22,0 0-5,4 0-51,0-2-22,3-1-33,0-4-1,2 0-11,0-2 34,0-1 5,-1 0 1,-2 1 22,-1-1-29,-1 1-9,-2-1-2,-1 1 6,-1 1-22,-2 2-28,0 0-23,0 3-44,0 0-17,-2 1-23,-1 2-16,-1 0-34,-1 0 33,-1 2 12,-2 2 11,0 4 34,-1 1-40,1 0 1,2 0 5,1 0-6,1-1 0,1 0 6,1 1 0,2-3-11,-1 1 22,1-1-11,0-1 0,1-1 6,1 0 11,1-2 16,-1 0 18,2-1 44,-1 0-17,1-1 6,0-3-11,2-1-17,1-3-11,1-1-6,1-2 0,-1 0-27,0-1 32,-1 0-16,0 0 23,-2 1 16,-1 1 28,-1 1 28,-2 2-11,0 1 0,-1 2-61,-1 1-18,0 0-10,-2 2-23,-1 0-23,-2 0-27,-1 2-62,0 2-95,-2 4-118,2 4-224,-1 2-359,2 3-805,0 1-2135,1 3-5596,1-1 9444,2-3 0,0-8 0,1-4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52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242 119 24895,'-32'-37'145,"5"9"-89,16 38-11,-1 0-6,1 0-16,0 2 10,0 1 6,1 1 6,-2 2-11,1 1 6,0 2-7,0 1 1,1 2 50,0 1-62,2 2 12,1 1-6,0 2-45,3 0 45,0 1 6,2-1-12,1 2 34,2 8-6,2-10 18,2 4 100,5-5-73,0-9-6,3 4 35,-2-9-7,1-3-10,2 0-7,3-1-16,1-1 0,3 0-22,-1-2-12,2 0-16,-1-1 11,1-3 33,-1 0 6,0-2 11,0-3-33,0-2-28,0-7-1,1-2-5,0-6-5,1-2-7,-2-5-4,-1-3-12,-2-2 22,-1-3-5,-3-2 16,-3-2-38,0-1 16,-4 0 6,-1 2-23,-3 0 40,-1 4-34,-1 3 0,-3 3 5,-1 3 12,-4 3-6,-2 3-5,-3 1 0,0 3-29,-3 2 18,-2 0-1,-1 3 6,-2 2-22,-2 3-29,-1 2-33,-2 2-50,1 2-51,0 2-112,2 3-61,0 4-101,3 2-124,2 2-235,3 1-453,3 0-903,2 1-1914,2-2-4880,1 0 8968,2-3 0,2-5 0,0-3 0</inkml:trace>
  <inkml:trace contextRef="#ctx0" brushRef="#br0" timeOffset="400">1 448 25298,'42'-19'656,"-3"4"-460,-17 8-17,0 0-22,1-1-12,1-1-44,0-1-28,1-1-17,-2 0-28,-1 1 0,-1 2-23,-4 1 1,-2 2-34,-3 3-22,-2 0-34,-3 2-73,-2 0-67,-1 0-101,-1 3-140,-2 1-213,0 3-375,-1 2-655,-1 1-986,-2 1-1300,0-1-4055,-1-1 8049,2-3 0,1-3 0,1-1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50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346 120 25320,'18'36'354,"-3"-3"-259,-11-11-28,-2 2-11,1 1-17,-1 1 23,1 1 16,0 0-11,0 0-11,0-2 6,1 1 0,1-2 10,-1 1 7,2-1-18,-2-1-5,1 2-11,-1-1 6,-1 2 5,-1-1-6,-1-1 6,-1-2 11,0-3 17,0-3 6,-2-2 5,0-2 6,-2-2 0,-1-2 11,0 1 0,-2-1-6,0 0-33,-2 0-12,-3-2-10,-3 0-6,-2-2-6,-3 0 0,-3-2-11,-2 1-11,-2-2 16,1 0 7,-2-1-7,1 0 12,2-3-11,2 0-6,2-3-23,2-2-5,2 0-22,2-1-12,2-1-11,1 2-44,2-1-40,1 2-89,3 1-118,1 2-180,3 1-245,1 1-259,0 1-6217,1 1-1775,1 1 9012,0 1 0,-1 0 0,1 0 0</inkml:trace>
  <inkml:trace contextRef="#ctx0" brushRef="#br0" timeOffset="514">192 142 26077,'22'-30'84,"1"5"-62,-4 17-16,4-1 22,0 1-11,2 0-6,0 2 6,0 0-23,0 0 12,-1 1-1,1 1 6,-2 0-22,2 1 22,-2 0 1,1 1-7,-1-1 34,-2 1-33,-1 0-6,-3-1 0,-2 2-28,-4-1-6,-2 1-72,-2 0-79,-2 1-78,-2 0-90,-1 1-67,-2 1-101,1 2-146,-1 1-195,0 3-410,0 1-884,0 2-1653,-3 1-4721,1 1 8530,-2-3 0,1-4 0,2-3 0</inkml:trace>
  <inkml:trace contextRef="#ctx0" brushRef="#br0" timeOffset="1120">762 493 24995,'12'36'336,"-2"-3"-223,-7-19-7,-2 1-5,0 0-17,-1 3-11,1 0 5,-1 2-5,0 2 0,0-1-28,0 1 0,0-1-34,0-2 17,0-1-6,0-3 12,0-1 16,0-3-27,0-2 16,0-1-6,0-1-5,0-3 6,0 0-6,0-1 11,0-1 0,0 0 68,1-2-90,-1 0 72,1 0-89,0 1 11,-1 0-11,0 1 12,0 1-29,-1 0 0,1 2-17,-1 0 6,1 0-44,0 0-29,0 0-50,0 0-45,0-1-28,0-1-17,0-2-2549,0 0 594,-1-6-1836,0 2-4824,-2-3 8856,1 2 0,1 2 0,-1 0 0</inkml:trace>
  <inkml:trace contextRef="#ctx0" brushRef="#br0" timeOffset="1481">674 865 23735,'50'-34'218,"0"1"1,32-20-124,-72 50-39,0 3 0,-2 0-11,1 3 0,-1 2 28,0 3-23,0 1 23,-1 2-6,0-1-5,-1 1 16,-1-1-5,-1 1 28,0-1 16,-2 1 18,-1-1 11,-1 2 11,0-1-12,0 1 1,-1-1-23,-2-1-5,0 0-29,-4 0-21,0 0-24,-1 0-10,-3-1 11,-1 0-28,-3 1-1,-2-1-4,-3 1-29,-2-2 39,-2-1-11,0-2-11,2-3 0,2-1-22,2-1 0,3 0-29,2-2-33,3-1-67,2 0-118,1 0-212,4 1-332,0-1-385,2 2-629,1 0-1209,1 1-4676,0 0 7712,2 0 0,-1 0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1:48.1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119 320 17580,'-1'34'263,"-2"-4"-151,-2-13 22,-1 2 12,0 1 11,-1 1-23,-1 0-5,-1 0 11,0 0 6,-1 0 11,1-3 45,0 0-6,1-2 22,0-3 0,1-3 1,2-2 27,1-3 51,1-2 72,2-1 29,0-1 790,1-1-975,0-2-135,0-1-78,0-3 0,0-2 17,0-2 17,1-2-1,1-3 18,2-2-29,1-2-5,2-2-6,1-2-11,0-2 11,1-1 0,2-2 17,-1 0 12,0-1 21,1 1 12,0 0 17,1 0-6,-1 2-12,0 2 1,-1 2-22,0 3-12,-1 3-28,0 4-5,-2 2-12,1 3-5,-2 2-6,-1 0-5,1 3-23,-1 0 6,1 1-12,-1 1 6,1 3 12,-1 1 5,1 4 28,-2 3 11,1 1 6,-1 5 5,0-1 1,-1 4-12,0 1 11,-2 3-5,0 2-6,-1 2 0,0 2-11,0 2-16,0 2 10,0 2 6,-1 3 6,0 1 10,-2 2-4,0 1-12,-1 0 11,-1-1-11,0-2-23,2-3 23,0-4 0,1-4-11,1-3 22,0-4-22,1-2 0,2-3 0,0-2 22,4-2 11,0-3 1,2-1 38,1-2 7,2-2 27,0-1 22,0-2 18,0-1-6,2-1-34,-2 0-11,2-2-56,-1-2 0,1-1 17,0-2-6,-1-1 0,0-2 6,-1 0-6,0-4-11,-1 0 0,1-5-6,0 0-5,-1-2 11,0-3 23,0-1-23,0-2-17,0-2-6,-2 1-5,1-2 0,0 1 17,0 0-11,-2 0-34,2 1 28,-2-2 5,1-2 1,-1 0 22,0-1-28,-1-2 22,0 0-16,-1-1-6,0 1 17,-1 1-28,0 3 11,1-1 0,-1 4-12,-1 1 12,2 2 0,-2 2-11,2 3 17,-1 2-1,2 2 7,-1 3 16,2 3-34,-1 0 6,1 4-6,0 0-22,2 1-5,0 1-29,1 1-50,2 2-84,0-1-89,1 2-152,0 0-157,1 0-173,0 2-208,0-1-190,1 3-348,0-2-542,0 1-930,-2 0-3988,-1-1 6973,-3 0 0,-4-1 0,-3-1 0</inkml:trace>
  <inkml:trace contextRef="#ctx0" brushRef="#br0" timeOffset="840">775 627 23231,'17'38'68,"-3"-1"-35,-14-12-10,0 0 27,-1 2 0,0-3 6,-1 0 6,-2-1-6,1-1-11,-1-1 22,0 1-5,1-2-1,-1 0-5,1-2-17,0-1 6,1-3-6,1-3 6,-1-1 6,2-3-7,0-3 24,0-1 10,0-2 208,0-1-365,0-2-55,0 0-51,0-2-33,0 1-62,1 0-84,0 1-129,0 0-106,-1 2-2000,1 0 2044,0 0 90,0 0 117,1 0 152,-1 0 140,0 0 135,1-1 89,0 0 50,1-1 79,0 0 62,2-2 67,0 1 55,0-1 6,2 0-11,-1 0-39,1 0-67,1 0-56,0 1-56,1-1-51,0 1-17,0 1-38,0-1-29,1 1-28,0 1-17,1 0 1,1 1-18,0 0-10,0 1-18,0 2 1,0 1-6,-1 2 0,-1 0 6,-1 1 5,-2 1 34,-1 0 11,-1 1 33,-1-1 23,-1 0 23,-1 0 21,-2-2 24,0 1 16,0-1-23,-2 1-22,-2-1-44,-1 1-34,-2 1-6,-1 1-11,-1 0-5,-3 0-23,0 2-6,-2-1-5,0 1 5,-1-1 6,0 0-11,-1-1 0,1 0 0,-2-3 0,2 0-6,-2-3-11,1 0-28,-1-1 11,2-2-17,1 0-10,1 0-18,1 0-61,1-1-56,1-1-62,2-1-73,1-1-118,3 1-284,0 0-617,2 1-667,2 0-846,-1 1-1018,1 1-4369,2 0 8205,0 0 0,0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4.0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 15115,'1'5'2773,"0"-1"-2325,-1-4 3658,0 0-4039,63-10-39,-37 5-34,48-8-66,-52 10-119,-1 0-190,-1 2-314,0 1-391,-1 0-651,0 0-1086,0 0-5136,-3 0 7959,-2 0 0,-7 0 0,-3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2:24.3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29 258 23959,'-12'80'1042,"2"-18"-913,9-66-40,0-2-10,0-4-12,-1-1-16,1-2 11,1-3-1,0 0-10,0-2 5,0-2-28,3-1 22,0-1 12,3-1 16,1 0 40,1-2-29,1 3-5,-1-1 0,1 3 6,0 2-29,0 1-5,0 2-22,0 2-34,0 2 17,0 1-12,-1 3-10,0 0-18,-1 3-5,-1 1-28,0 2-39,0 0-17,-1 1-56,0 3-28,1 0-61,0 3-35,-1 1-61,2 1-112,-1 2-190,0 1-275,0 2-414,0 0-941,1 2-1345,0 0-4766,-1-1 8396,-1-2 0,-2-6 0,-2-3 0</inkml:trace>
  <inkml:trace contextRef="#ctx0" brushRef="#br0" timeOffset="406">402 148 24340,'-24'22'275,"1"0"-208,5-5-17,1 2-11,0 0-11,2 2-5,1-2 16,3 2-28,2-3 0,3 0-11,2-2-16,3 0 27,0-3 22,4-1 46,1-2 44,5-2 56,2-2 23,3-3-22,2-1-35,4-4-38,3-4-29,2-4-11,3-3 6,1-2-23,0-1 1,0-2 10,-2-1-27,-1-1 16,-4-1-5,-2-1-6,-5 1 1,-3 1-1,-4 1 0,-4 2-11,-2 1-6,-6 2-10,-2 1-7,-5 2-5,-4 2-5,-3 3-29,-2 2 0,-3 3-22,0 1-33,-1 3-34,0 2-62,1 5-56,1 2-61,1 1-57,2 2-106,2 0-129,2-1-123,5-1-139,3 0-153,3-4-262,3-1-449,2-2-638,4-2-745,3-1-4296,2-2 7399,1 0 0,-6-1 0,-1 0 0</inkml:trace>
  <inkml:trace contextRef="#ctx0" brushRef="#br0" timeOffset="988">708 148 18100,'-6'-1'3238,"0"0"-2409,6 1 2195,0 0-2884,1 6-27,0 1 10,0 8-11,0 2-28,-1 1 0,1 1-22,1 0-17,-1-1-12,2-1 12,-1-1-23,1-2 12,0-1-12,0-3-22,0-3 23,2-1-6,-2-2 27,2-2 7,-1-2 10,1 0-10,1-1-34,2-4 22,0-2-17,1-4-5,1-1 5,0-2-27,-1-1-57,0 0-27,0 0-29,-1 3-67,-1 2 40,-1 2 5,0 3 39,-1 3 78,0 2-5,-2 1 12,2 2 10,-3 3-16,1 3 22,0 2 0,-1 2 11,0 1-11,1 0 11,2 0 6,0-1 5,2-1 17,1-2 1,2-3 10,2-1-5,2-2-17,1-2 17,1-1-1,1-3-4,0-2 32,-2-3 7,1-1 10,-2-2 12,-1-1 0,-1-2-28,-2 0-17,-2-1 0,-2-1-39,-2 0 27,-2-1-4,0 0-24,-2 0 7,0-1-12,0 0 6,-1 1 5,-1 1 12,-1-1-34,-1 2 11,-1-1-11,0 2 6,1 0 5,0 2-22,-1 2-6,2 0-45,0 3-5,1 1-51,1 1-78,0 1-56,1 2-33,-1 0-382,0 1 230,0 4-201,-1 0-219,0 3-337,-1 2-715,0 0-1043,1 1-1702,0-1-2096,1-1 6750,1-2 0,0-3 0,0-2 0</inkml:trace>
  <inkml:trace contextRef="#ctx0" brushRef="#br0" timeOffset="1402">1365 39 23489,'-11'-14'358,"-2"6"-296,-5 18 5,-2 2-16,1 1 5,1 0-6,0 1-16,3-1 5,2 0-6,5-2-10,2-2 27,3 0 23,3-1 28,4-2 44,3 1 7,5-1 10,4 0-16,2 0 5,1 0-11,0 0-11,0 2-17,0 0-33,-1 2 5,0 1-23,-2 2-5,-2 1 0,-3 2-11,-3 1 39,-4 0 6,-2 0 10,-4 0-4,-6 0-18,-5 0-33,-5 0 5,-4-1-22,-3-1-11,-1-2 5,-3-3-16,1-2 5,-2-4-5,2-2-23,1-1-28,2-1-78,2-3-62,3 0-112,4-4-156,3 0-298,4-2-414,5 1-801,2 0-1793,5 1-5203,0 0 8962,3 3 0,-3 1 0,-1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2:22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285 1 23539,'1'85'264,"0"-9"-180,-1-39 5,-2 0 6,0-1-11,-1-1-22,1-1-17,-1-1-17,1-1-6,1-1-11,0-1-5,1-1-6,-1-3-6,1-2-10,-1-2-29,1-3-34,0-4-38,0-3-46,0-5-27,0-2-84,0-3-107,0-1-1054,0-1 69,2-3-824,-1-1-1199,4-4-4704,-2 1 8093,1 1 0,-2 3 0,-1 1 0</inkml:trace>
  <inkml:trace contextRef="#ctx0" brushRef="#br0" timeOffset="254">0 307 18840,'53'-18'148,"-1"0"1,37-12-154,-68 23-29,1 0-39,-1-1-61,0-1-130,-2 0-268,-1 0-347,-1-1-432,-2 0-537,-1 1-600,0 1-6814,-3 1 9262,-2 2 0,-4 2 0,-2 2 0</inkml:trace>
  <inkml:trace contextRef="#ctx0" brushRef="#br0" timeOffset="664">504 110 20867,'0'60'368,"-1"1"0,1-6 0,-1-8-262,-1-17-4,1-1 21,0 1 0,1-3 23,-1-1 33,0-1-22,1-3-17,-1-1-23,0-2-44,-1-4 11,1-2-6,0-4 46,1-3 83,0-3 78,0-1 449,0-2-639,0-3-5,1-2 5,1-3-17,1-2 1,1-2-34,1 0-6,0-1-39,2 0 22,0-1-5,2 1-6,1-1-11,2 1-5,1 0 5,1 0 0,2 0 50,0 0-50,1 2 0,1 1-6,-3 2-22,1 1 28,-3 4-11,0 1 0,-3 3-11,0 3 22,-3 3-6,0 5 6,-2 2-6,-1 3 6,0 2 12,-3 2-12,1 0 28,-2 1-40,0 0-4,-1-2-29,0 0-73,-1-2-61,-1-3-123,2-1-169,-1-3-212,0-1-297,1-1-482,0-3-818,1-1-1120,-1-2-2665,1-1 6065,0-1 0,0 0 0,0-1 0</inkml:trace>
  <inkml:trace contextRef="#ctx0" brushRef="#br0" timeOffset="1020">876 548 22935,'8'62'940,"-3"-14"-783,-8-52-45,-1-3-33,1-3-40,-1-2-6,1-3-16,-1-2-17,1 0 17,1-2-11,1-1-1,0 0 1,1 0-1,0-1 7,0 1-12,0 1 11,3 1-11,1 1 0,3 1 0,3 0 11,1 3 6,1 1 16,1 1-5,0 2-16,2 1 4,0 0-10,2 2-6,0 0-11,1 2 11,0 0-34,0 3-5,-1 0-51,-1 3-128,-1 2-174,-1 2-274,-1 3-427,0 1-856,-2 1-1344,-2 2-4426,-1-2 7719,-2-1 0,-3-5 0,-2-3 0</inkml:trace>
  <inkml:trace contextRef="#ctx0" brushRef="#br0" timeOffset="1465">1161 438 15361,'6'9'1743,"-2"-2"-1060,-4-7 3977,0 0-4324,52 8 6,-36-5-34,41 6-56,-50-6-62,1 0-27,-2-2-23,0 0-17,-1-1-5,-1 1-1,0-1 12,-2 0-11,0 0-6,-1 0-28,1-1-34,0-1-11,-1-3-5,1 0-12,0-3 6,-1-1-17,-1-1-5,0-1 0,0 1 5,0-2-6,0 1 12,-1 1-6,-2 0-11,-1 2-5,-2 1-12,-1 2-5,-1 2-6,-2 1 0,-1 5 0,-3 2 16,-1 4 1,-3 4 11,0 2 0,-1 2 0,0 2 0,2 1 11,0 1 1,2 0-1,2 1 0,2-1 0,3 1 6,3-2 5,3-1 1,0-2 5,4-1-6,3-2 12,3-1 16,2-2 1,4-2 5,2-3-17,1-1-16,4-2-29,1-2-22,3-1-73,0 0-90,0-2-145,0 0-257,-2-3-314,0 0-545,-3 0-1045,-1 0-1408,-3-1-4608,-3 2 8513,-3 1 0,-5 1 0,-1 1 0</inkml:trace>
  <inkml:trace contextRef="#ctx0" brushRef="#br0" timeOffset="1881">1555 482 23248,'42'19'1103,"-8"-3"-806,-27-16-67,-1 0-57,1 0-49,1-1-12,0-1-23,0-2-27,2-2 6,0 0-12,2-1 0,-1-1 22,0-1-28,-1-1 23,0-1-11,-1 0 11,-1-1-1,-2 0-21,-2-1 5,-1 2-11,-1 0 11,-2 1 5,0 1-27,-2 0-12,-2 2-5,-2 1-6,-1 2-5,-2 2 5,-2 0-17,-2 6-10,-4 2 10,-2 5 28,-2 3-22,-2 5 6,1 0-12,0 3-16,0 1 28,2 0-1,1 1 6,4-1-11,1 1 0,3-1-11,2-2 17,4 0 16,2-2-16,1-4 11,5 0 16,2-4 40,5-2 11,4-3-6,4-3-27,5-2-68,4-3-11,5-1-106,3-3-146,3-2-208,0 2-313,-2 0-442,-2 3-1099,-3 1-2032,-5 1-4638,-6 1 9012,-6 0 0,-7 0 0,-3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2:20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197 1 21013,'10'38'722,"-2"-4"-498,-5-17-4,0 1-52,-1 1-45,1 2-28,-2 1-11,1 0 6,0 1 5,0 1 22,-1 1 7,1 1-1,-2 1-11,0 3-45,0-1-17,0 0-22,0 0 6,-1-2 16,0-2 1,-1-1-1,0-3 6,0-2-11,0-1-6,1-3-5,0-1-17,1-3-6,0-2-17,0-2 1,0-3 5,0-2-12,0-1-100,0 0-84,1-4-229,2-1-370,2-5-651,1 0-1220,2-2-3619,-1-1 130,1 0 6155,-3 1 0,-1 6 0,-3 1 0</inkml:trace>
  <inkml:trace contextRef="#ctx0" brushRef="#br0" timeOffset="326">0 329 22996,'60'-11'588,"-6"1"-487,-27 2-39,-1 0-34,1-1-12,-1 1-16,1 1-56,-1 0-112,0 2-162,0-1-208,-2 3-358,-1 0-622,-3 1-963,-2 2-1048,-3 1-4575,-3 1 8104,-3 0 0,-5 0 0,-2-1 0</inkml:trace>
  <inkml:trace contextRef="#ctx0" brushRef="#br0" timeOffset="749">701 263 21355,'-69'64'364,"12"-10"-258,45-35-5,3 0-23,1-1-27,1 0 22,3-2 0,2 0 0,1-1 33,1-2-11,3-1 34,0-2 45,4-2 39,1-2 16,2-2-27,1-1-34,3-2-45,1-2-11,3-3-6,1-3-27,1-3-29,0-2 6,0-1 6,-1-2 16,-2-2 6,-2 1 0,-1-2-17,-3 1-5,-2-1 11,-3 1-12,-3 0-16,-1 1 6,-2 0-12,-1 1 11,-2 1-5,-3 0-6,-2 2-11,-2 1-11,-1 2 0,-2 0 5,0 2-16,0 0-12,1 2-22,-1 1-17,3 1-55,1 0-169,3 1-241,1 1-151,2 0-190,2 0-264,1 1-666,1 3-1171,2 1-4116,2 3 7068,-1 0 0,-1-3 0,-2-1 0</inkml:trace>
  <inkml:trace contextRef="#ctx0" brushRef="#br0" timeOffset="1032">920 220 16504,'4'11'740,"-2"-2"-343,-2-9 2941,0 0-3114,26 75-866,-19-45 877,19 60-56,-26-61 183,-1 0-244,-1 2-45,-1-1-22,1 1-18,0-3-16,0 0 667,1-3-639,0-3-28,-2-2 5,2-5-11,-1-2 0,0-4 6,2-3 17,-1-2-1,1-2-55,0-2-51,1-1-128,1-4-198,3-4-295,3-3-650,0-2-970,2-3-1231,0 0-4498,-1 1 8043,-2 2 0,-3 7 0,-2 2 0</inkml:trace>
  <inkml:trace contextRef="#ctx0" brushRef="#br0" timeOffset="1336">942 285 22223,'39'-35'176,"1"-1"1,26-21-93,-49 57-33,0 1-12,-1 2-6,0 2 12,-2 2-17,-1 2-5,-2 1-7,-1 1 7,-3 1 22,-1 0 27,-4 1 18,0-2-17,-3 1 0,-3 0-23,-3 0-39,-6 2 12,-3 0-51,-4 1-6,-1-1 0,-2 0 6,-2-2 6,0 1-40,0-3-66,2 0-113,3-3-241,3-2-521,6-1-593,4-2-801,4-1-1026,4-1-4440,1-1 7863,2 0 0,-1 0 0,-1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2:32.7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400 178 27544,'-9'21'207,"3"1"-162,8-7 22,2 2 0,-1 1-5,1 2-34,1-1 17,0 0 5,1-1-5,-1 0 39,0 0-34,-1-1-10,0 1-1,0 0 17,-1 0-6,1 0-5,-1 1-11,1 0-29,-1 1 29,-1-1-1,0 0 8,-1-1-41,0-1 0,0-1 0,-2-1 0,-1-2 0,-2-1 0,-3-1 0,-3-1 0,-3-1 0,-3-1 0,-2-1 0,-3 0 0,-2-4 0,-2 1 0,-3-3 0,-2-1 0,-1-4 0,-1 0 0,0-5 0,2 0 0,2-3 0,2 0 0,5-2-130,2 0-61,4-1 1,3 2-79,4-1-56,3 2-128,3 1-247,2 0-252,4 2-466,3-1-1310,3 2-5594,0 2 8322,-1 1 0,-4 3 0,-2 0 0</inkml:trace>
  <inkml:trace contextRef="#ctx0" brushRef="#br0" timeOffset="384">115 156 26883,'46'-21'285,"0"0"1,37-15-185,-43 27-548,3-1 503,-1-1-28,1 1-11,-1 0-6,-1 2-45,-2 1-27,-1 1-79,-2 2-84,0 2 60,-3 2-329,0 0-184,-2 0-326,-2 3-296,-5 1-791,-4 4-1080,-6 1-801,-6 2-4425,-4-2 8396,-3 0 0,-1-5 0,0-1 0</inkml:trace>
  <inkml:trace contextRef="#ctx0" brushRef="#br0" timeOffset="1284">794 550 26922,'17'-17'185,"-4"3"-129,-13 15 34,0 2-1,1 2-5,0 3-5,0 2 5,0 0 5,-1 3-5,0 1 28,0 1-44,0 2 4,0 0-16,0 2-11,-1 1-11,-1 0-23,-2 0 17,-1 1-28,-2 0 22,0-1 1,0 0-23,0-2 17,0 1-12,2-3 6,1 2 6,1-3 6,2-1-12,0-3-11,1-2 0,0-3-6,1-1 23,1-2 0,1-1 0,2-2-6,0 0-6,2-4-16,1-1 11,1-4 0,-1-1 0,-1-2 11,-1-1 1,-1 0-18,-1-1-11,-2 3 0,-1-1 1,-1 4-12,0 0-17,0 3-39,0 1-39,-1 1-40,0 1 29,-1 1-6,0 1 22,-1 0 29,0 0-12,-1 1 45,0-1 5,1 2 18,0 0 33,1 0-17,0-1 28,2 0 140,0-1-117,0-3-12,0 0-10,2-4 16,1 2 5,2 0 1,3 1 11,0 0 27,3 1-38,1-1 50,2 1-11,2-1-23,1 2 12,2 0-45,-1 1-1,1 0-4,-2 3-24,-1 2 12,-3 2 23,-2 4-6,-4 0 39,-1 3-17,-4 1-22,0 1 11,-2 0-23,-2 1 29,-2 0-6,-3 1 0,-1-2 0,-2 0 0,-1-1 0,-1 1-11,-1-3-1,0 0-4,-3-2 10,0-1 0,-2-3-10,-1-1-12,-2-3-17,1 0-11,-3-4-39,1-1-45,1-3-90,0-3-100,2-1-197,3-1-302,1 0-582,2 1-2085,2 0-6289,2 4 9757,3 0 0,3 4 0,2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2:31.6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264 110 25926,'-5'-44'5,"1"10"-16,-5 32-6,-1 1 6,-3 3 11,-2 3 0,-3 2 22,0 4-33,-3 1 28,0 2-11,0 1-1,1 1-5,0 2 0,3 0 6,2 0-6,2 1-6,3 0 6,3 0-5,3-2-7,2-2 35,1-2 5,3-1 11,1-3 34,3-1-17,3-3 22,0-2-11,2-2-11,1-1-11,2-2-22,0-3 5,3-3-17,1-3-6,2-3-5,0-1-5,1-1 5,0-2 5,0 0 7,-1 0 4,-1 1-10,-3 1 0,-1 2 5,-3 1 0,-1 2 6,-2 1 0,-3 3-1,-1 1-4,-3 2-35,0 1 23,-2 3-33,0-1 33,-2 5 0,-2 1 11,-2 4-6,-1 1 7,0 1 4,1 1-4,1 1 4,2-1 7,2 1-18,0-1 1,1 1 0,0 0-18,0-1 18,1 0-12,2 0-5,0-1-11,1 1-17,-1 0-51,1 1-72,-1-1-107,0 1-151,0 0-225,0-1-374,-1 1-644,-2-1-1558,2 1-4559,-2-3 7780,1-2 0,0-4 0,-1-2 0</inkml:trace>
  <inkml:trace contextRef="#ctx0" brushRef="#br0" timeOffset="419">680 1 23875,'-74'19'23,"12"-1"-18,47-10-5,1 0 0,4 0 0,2-1 34,3 0 22,2-1 56,3 0 22,0 0 34,4-1 0,3 0-5,5 0-18,4-1 1,3 2-17,3-2-12,1 1 18,2-1-6,0 1 17,0 1-6,0 1-11,0 1-12,-2 2-5,-1-1-22,-3 3-17,-2-1-17,-2 1-12,-2-1 1,-2-1 0,-4-1 0,-2 0 11,-3-1 5,-2-1 12,-4-1-17,-3 0-5,-5 0-18,-2-2-16,-4 1 5,-3-3-10,-2 1-12,-2-2-28,-1 1-17,0-1-39,2 1-67,2 1-101,3-1-168,3 1-225,4 1-341,1-1-537,2 2-1434,3-1-5020,2 0 7977,2-1 0,1-1 0,1-1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2:29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 22610,'-91'31'45,"14"-4"-12,56-14 40,1 1 28,1-2 28,3 0 11,1-1-12,3-1-21,4-2-29,2-1-11,4-1-11,1 0 12,3-2-7,4 1-5,2-3 0,5 0-11,2 0 0,3-1 16,2 0 18,1 0 16,0 1 11,-1 1 1,-3 1-6,0 2-1,-4 1-16,-1 1 0,-2 3-11,-2 1-11,-3 1 5,-2 1 6,-2 1 16,-3 1-16,-2-2 0,-4-1 0,-4 0-6,-1-3-10,-2 0-13,-1-2-16,-3-1 0,1-2 0,-2-1-11,2-2-6,-1-1-22,0-1-6,2 0-11,0 0-28,2-1-51,2-1-105,3 0-225,3 0-179,2 1-207,2 0-320,3 0-773,3 1-1590,3 0-5025,3 0 8531,0 0 0,-4 0 0,-1 0 0</inkml:trace>
  <inkml:trace contextRef="#ctx0" brushRef="#br0" timeOffset="407">570 132 17865,'3'5'3014,"-1"-2"-2298,-2-3 1951,0 0-2527,-53-20-6,31 20-5,-43-13-6,46 25-16,0 3-7,1 0-16,2 2-22,0 1-40,3 1 1,0-1-6,5 0-1,1-3 24,5 0-29,0-3 11,5-3 6,1-1 11,3-3 24,1-1-30,2-3 6,2 0-11,0-4-11,1-1 11,0-3-5,1-2-23,1-2 0,0-2 0,1-1 0,0-1 22,0 0-22,-1 1 0,-2 1-6,0 3 6,-2 3 0,-2 3 6,1 2 0,-3 1-23,1 1 28,-1 3-5,-1 1-1,-1 3 6,-2 3-11,-2 2 0,0 1 0,-1 2 6,0 1-28,0-1-34,0 0-73,0-1-101,1 1-174,0-1-290,1 0-303,1 0-527,1 0-912,-1-1-1261,0 0-4659,-1-3 8356,0-1 0,-1-6 0,-1 0 0</inkml:trace>
  <inkml:trace contextRef="#ctx0" brushRef="#br0" timeOffset="1018">746 154 24458,'38'31'509,"-8"-4"-374,-33-16-40,1-2-45,-1-1-22,1-1-16,1-2 10,0 0-5,0-3 5,1 0-5,0-1 107,0 0-102,1-5-16,1-1 5,3-4 0,0-1 0,2-1 1,0-1-29,1-1 17,0-2 0,0 0-6,2 0 29,0-2-35,1-1-10,0 1 11,0 0-6,1 1 11,-2 3 12,1 2-12,-3 4-5,-2 1 6,-1 4-1,-2 1 17,-1 2-11,0 2 6,0 4 11,0 3 5,0 2 17,0 2-5,0 1-12,-2 2 6,2-1 11,-2 1 12,0 1-6,1-1 11,0-1-23,0-1 18,1-1-1,-1-1-11,1-3 0,0 0-11,0-4 0,-1-1 34,1-3 33,-1 0 28,0-2 85,-1 0-147,1-4-50,1-1 1,0-4-1,1-3-22,2-3 11,2 0 5,1-3 1,3 0-6,1-1-17,2 1 6,1-1 0,1 1 11,2 0-23,0 3 6,0 1-5,-1 3 11,-2 4 5,-1 3-5,-4 2 0,-1 1-12,-3 3 29,-1 2 11,-2 4 0,-1 2-1,-1 5-16,-1 0 17,0 3 0,0 1 11,0 0-11,0-1-12,-1 0-5,0-2-11,-1 0 17,1-2-12,0-1-16,1-2-45,0-2-90,0-2-73,0-1-106,1-2-112,1-2-252,2-2-353,2 0-858,2-2-2104,2-3-5003,1 0 9018,-1 0 0,-5 2 0,-2 1 0</inkml:trace>
  <inkml:trace contextRef="#ctx0" brushRef="#br0" timeOffset="1453">1468 110 24312,'63'34'622,"-10"-7"-488,-38-29-16,-1-1-17,-1-2-12,0 1-15,-3-2 4,0-1-11,-1 0 23,-1-1 5,-1-2-5,-1 0-18,-2-1-21,-1 0-12,-2 0-11,0-1-11,-1 1 0,-2 0-12,-1 1-10,-3 2 5,-2 0-6,-3 3-5,-1 1 5,-3 3-5,-1-1 22,-1 5-11,-2 1 6,1 4-1,0 2-16,1 2 17,1 1-6,-1 0 11,2 3-5,1 0 5,1 2-6,2 0 18,1 2 22,1-1-1,3 0 7,2-1-23,1 0 11,3-2-11,0 0 28,4-3 0,1 0-6,4-3 18,1 0-12,3-2-17,3-2 6,2-3-23,4 0-28,2-3 34,3 0-39,3-4-45,2 0-61,2-4-163,0 1-157,-1-1-331,-2 1-615,-2 1-2123,-4 0-5949,-6 3 9455,-5 0 0,-6 1 0,-5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2:28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203 166 21052,'-14'-38'364,"2"8"-246,4 29-12,-2 1-5,0 0 5,-2 0-16,1 2 5,0 1-16,1 1 0,0 2-6,0 0-1,1 1 1,0 1 0,0 1-11,0 1-18,0 1-10,1 1-23,0 2 0,0 1-5,2 0-12,1-1-10,2 1-18,2-3-5,0 1 5,2-1 17,3-2 12,2-1 5,4-2 11,2-2 11,2-1 6,2-3 0,1-2-11,2-2-6,0-3 6,1-3-34,-2-1 17,0-2 0,-2-1-5,-1-1 38,-1 0 1,-3 0 22,-1 1 6,-1 1 16,-3 1 6,-1 2-6,-2 1-10,-1 1-1,-1 2-17,-1 0-5,0 1-11,-1 1-29,0 1-33,-1 1-11,-1 1 0,2 0 11,-2 1 28,1 3 17,-1 3-6,0 2 0,1 2 6,0 2-12,1 1 18,1 0-6,0 1-6,0-1-6,1 0-5,2 0-5,1-2-40,2 1-56,2-1-156,1-1-203,0-2-291,3-1-408,-2-2-678,1-1-919,0-2-1848,-2-2-969,-1 0 5573,-2-1 0,-3 0 0,-1 0 0</inkml:trace>
  <inkml:trace contextRef="#ctx0" brushRef="#br0" timeOffset="350">400 231 15771,'13'6'1344,"-3"-1"-773,-10-5 2476,0 0-2756,31 23 146,-23-17 73,24 18-50,-32-24-152,0 0-152,0-2-77,0-1-23,-1-2-11,0-2-12,-3-1-16,0-2-6,0-2 0,0-1 1,0-2-7,0 0 6,0 0 6,3-2 0,0-1 78,1 0 45,0 0 34,1 0 11,2 1-40,1 1-27,2 2-29,2 2-16,0 3-45,2 1-5,-2 3-12,1 1-22,1 1 22,1 2-22,0 1-1,2 0-21,-1 1-46,2 2-55,1 1-129,0 2-163,1 0-268,-1 2-388,-1 0-760,-2 1-1233,-1 1-4156,-4-1 7231,-1 0 0,-3-5 0,-1-1 0</inkml:trace>
  <inkml:trace contextRef="#ctx0" brushRef="#br0" timeOffset="788">794 122 22363,'78'20'1244,"-14"-5"-936,-58-15-56,0-2-56,0-1-28,0-2-34,-1 0-39,0-1-16,-1 1-23,0-2 0,-1 1-12,0-2 7,0 1-23,-2-1-11,0 0 5,-1-1-5,0 1-6,-1 0 0,-1-1-22,-2 0-17,-1 0 11,-1 0 0,-1 1-5,-1 1 11,-1 1-28,0 3 5,-1 1 6,-1 3 17,-2 3 0,0 3 11,-1 5 5,0 3 1,-1 2 5,1 3 0,-1 1 12,2 3-29,2 0 45,1-1 0,4 1 17,3-2 23,1-1-29,4-1 6,1-2 11,4-1 7,3-3-1,4-1 11,2-4-23,2-2-16,4-4-23,4-2-27,3-2-46,2-2-83,1-3-102,1-2-184,-1 0-285,-2 0-432,-3 2-1110,-2 1-1903,-5 2-4689,-4 0 8839,-3 2 0,-8 1 0,-1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3:04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254 75 23640,'-83'18'515,"14"-1"-403,54-9 17,0 3-6,0-2 23,2 3 11,1-1-23,2 1-11,2 2-33,2-1-6,1 2 6,3-1 0,1 0-1,1 0-21,2-1-1,1-2 0,3-1-5,1-2 5,2-1-6,-1-3-33,2-2 6,-1-1 5,1-1-5,0-2 16,0-3-27,-1-3-7,0-2-4,-1-4 4,1 1-16,-1-3 0,-1 1 6,1-1 11,-2 1 11,1 1 11,0 1-17,-1 3-5,0 0 6,-1 3-23,0 1 0,-3 3-12,-1 2-16,-1 1 28,0 4 34,0 0 11,-2 6 11,1 0 17,-1 2-23,2 1 17,0 2-28,0 1-16,2 2-12,3-1-28,0 0-33,2 0-51,-1-2-106,1-1-107,0-1-134,-1-2-157,-1-1-185,0-3-251,-1-3-271,-1-1-580,-1-3-1251,-1 1-4615,0-2 7758,0-1 0,-1 1 0,0-1 0</inkml:trace>
  <inkml:trace contextRef="#ctx0" brushRef="#br0" timeOffset="364">342 250 17955,'4'5'2453,"-1"-1"-1960,-3-4 2717,0 0-3042,14 22-40,-9-17-27,12 15-28,-14-25-17,1-2-11,-1-1-17,1-2-11,-1-2-17,-1-1 28,-1 0-6,0-3 6,-1 1 11,0-2 45,0 0 23,0 0 21,0-1-4,-1 1-57,1 1-11,-1 1-22,1 1 22,0 2-28,1 3-17,0 2 0,0 4-22,1 1 11,0 1 6,-1 1-12,2 0 6,-1 0 0,2 0 0,0 1 0,1-1 0,1 0-5,2 0-12,1 0-11,2 0-11,1 0-74,2 0-122,1 1-129,-1 0-191,1 1-173,-1 1-218,-1 0-354,-2 2-514,-2 0-645,0 2-863,-1-1-128,0 1-975,-2-1 4425,-1-2 0,-3-1 0,-1-1 0</inkml:trace>
  <inkml:trace contextRef="#ctx0" brushRef="#br0" timeOffset="749">627 97 24161,'94'7'1053,"-15"-1"-829,-64-5-50,-1-1-40,-1 1 18,-2-1-35,0 0 1,-3 0-29,-1 0-5,-2 0 12,0-1-12,0 0 0,-1-1-23,-1-1 6,2 1-22,0-3-11,0 2-6,-1-2-17,0 1-5,0-2-1,-2-1 6,2 0-11,-3-1 0,1 0-11,-2 0 11,0 0 6,-2 0-6,-1 1 5,-3 1-44,-1 1 28,-2 2-11,-2 0 5,-2 2 28,-2 0-28,-3 4 0,-1 1 23,-1 4 0,-2 3-1,0 1 1,-1 3-23,1 0-5,1 2 16,1 2 28,2 0 1,3 1-1,2 0 12,3 0-12,4-2 34,2 0 34,3-1 5,4-2 23,4 0 16,5-3 6,6 0-11,5-1-40,6-2-16,5-1-62,5-1 23,3-2-45,0-1-84,1-1-101,-2-1-196,-2-1-348,-4-1-688,-5 0-3327,-5 0-5076,-7 0 9828,-6-2 1,-6 1-1,-4 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3:02.2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50 306 24564,'0'67'661,"1"-12"-487,-1-55-95,0-2-29,0-2-11,0-3-16,0-1-1,0-3-33,-1 0 44,0-3-27,-2-1-6,-1-2 11,0 0-56,-1 0 68,0 0 5,0 0-17,-1 0 39,2-1-10,-1 1 21,1 1 34,2-1 17,1 3-39,1 0-6,2 2-16,2 2-34,3 0 22,2 2-6,0 1 12,2 1-11,0 0-1,1 0-16,2 1-17,0 0 0,2 0-39,0 1-34,0 1-78,-1 2-129,0 0-157,-1 2-230,-1 1-234,0 3-354,-1 2-655,-2 1-1199,2 0-4133,-3 0 7242,0-1 0,-5-3 0,-1-3 0</inkml:trace>
  <inkml:trace contextRef="#ctx0" brushRef="#br0" timeOffset="424">401 152 22750,'-35'40'212,"0"0"1,-21 28 17,45-48-34,4 0-22,1-2-34,4-2-12,1-2 7,1-1 5,2-2 11,3-2-39,3-2 11,4-2-16,2-2-18,3-2 6,3 0-22,3-5-17,2 0-11,3-5 11,0-2 0,1-1 22,-1-3-10,-3 1 22,-2-2-12,-3 0 12,-3-1 11,-3 0-29,-5 0-4,-1-1-18,-5 1-22,-1-1 6,-3 2-12,-4-1 0,-3 3-5,-3 1 11,-5 3 0,-2 2-11,-4 2 5,-1 2-22,-2 3-11,1 0 6,2 1-23,1 2-62,4 1-44,3 2-85,2 3-83,3 0-40,2 1-39,2-1-62,3-1-83,0-1-96,2 0-173,0-1-264,2-1-324,3-1-455,5-2-632,2 0-599,5-1-3333,-1 0 6402,0 0 0,-8 0 0,-3 0 0</inkml:trace>
  <inkml:trace contextRef="#ctx0" brushRef="#br0" timeOffset="958">642 152 16695,'10'-1'5629,"-1"0"-4666,-9 1 1978,0 0-2879,-5-10 16,4 11-5,-4-7 56,6 16-12,-1 0 1,0 4 5,0 2-11,0 2-6,-2 1-5,1 1-11,-1 0-51,1-1-5,0 0-1,0-1-16,2-1 0,1-2-6,2-2-5,1-3-29,1 0 40,1-2 0,1-2-12,1-2 23,0-2 0,0-2-11,1-2 0,1-2-6,2-4-22,1-1-6,1-3 17,2-1-22,-1 0 5,-1-1 0,0 1-22,-2 2-6,-1 2 23,-2 2-6,-1 4 5,-1 1 35,-1 1-24,-3 1 1,0 1 11,-1 1-5,-2 3-7,0 1 18,-1 3 5,0-1-16,0 3 21,0-1-4,2 1-18,2-2 0,2 0 23,1-2-11,1-1 11,0-1 33,0-2-22,-1-1 0,2-2-6,-1-2 18,0-2-35,1-3 1,1-3-1,0-2-44,-1 0 39,0-1 11,-1-1-11,0 0 17,-1 0 6,-2-2-1,0 1-11,-1-2 23,-2-1-45,1-1 11,-1 0 16,0-1-4,0 0 4,-2-1-21,1 0-12,-1 2-22,0 1 5,-1 2-5,-1 3-28,-2 3-28,-1 3-40,0 2-38,-1 3-63,0 2-55,-2 1-101,1 2-140,-1 3-174,0 2-268,1 1-393,0 1-728,2 0-1198,0 0-4291,3-2 7584,0 0 0,1-5 0,1-1 0</inkml:trace>
  <inkml:trace contextRef="#ctx0" brushRef="#br0" timeOffset="1342">1255 43 24581,'34'-25'207,"-10"7"-106,-40 28-23,0 0-27,0 0-18,2 1-16,1 0 11,1 1-22,1 0 16,3 0-39,0-1 17,4 0 6,1-1 11,2-1 0,1 0 16,0-1 23,4 1 17,1 0 40,3 1-29,2 1-17,2 0-17,0 1-11,1 0 12,0 1-1,2-1 17,-3 0-5,0 1-40,-2-2 6,-1 1-22,-3-2 0,-2 0 22,-2-1 16,-2-1-10,-4 0 16,-4 0 12,-6-2 0,-2 0 22,-3-3-34,0-1-5,-2 0-34,0-2-22,0 0-56,1 0-73,3-2-112,1 1-208,3-1-369,4 0-459,2 0-858,4 1-1634,1-1-5149,2 2 8929,0-1 0,0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3:00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329 114 25163,'1'-65'399,"0"17"-248,-1 59 6,1 5-12,-1 4 18,-2 5-46,-2 5-27,-4 3-29,-1 5-33,-1 3-258,-1 2 236,1 0-1,0 2 1,1-1-12,1-2 18,1 0-1,1-4-12,0-2-21,1-4 0,1-4-18,1-2-32,2-5-1,0-4 225,1-3-264,0-4-22,0-4-1,0-2-83,0-2-130,0-1-190,1-1-262,0-3-416,1-1-974,2-4-2005,0-1-4638,1-1 8833,-1 1 0,-2 3 0,-1 3 0</inkml:trace>
  <inkml:trace contextRef="#ctx0" brushRef="#br0" timeOffset="600">1 268 23707,'49'-27'269,"1"1"0,34-17-235,-61 37-23,1 1 11,-1 3-16,-1 1-12,-1 0-22,0 1-17,-2 0-61,-1 0-68,-2 0-89,-1 0-78,-2-2-46,0 1 18,-1-3 61,-2 1 88,-1-1 97,-1-1 84,0 0 45,-3-1 50,0 0 16,0-1 19,-1-1 15,1-1 23,0 0 22,1 0 17,1 1 6,1 0-23,1 2 11,-1 2 6,1 2 28,-2 1 6,1 1 22,-3 3 28,1 2 22,-2 3 1,0 4-23,-2 4-34,0 4-32,-1 4 4,-1 6 6,-2 1-28,-1 4-6,-2 2-44,1 1-34,-1 0-11,1 1-34,1-2-5,0-1-23,1-2 0,0-3-11,0-3 17,1-5 11,-1-4-11,1-5 50,0-4 11,0-4 6,0-4 17,1-2-34,0-3-50,0-5-17,0-5-11,3-6-12,1-2 18,4-4 5,2 0 5,1-1-5,1 1 12,1 3-12,-2 3-12,2 4 7,-1 2-12,0 4 23,0 2-6,-1 2 16,1 2-16,-1 2-22,0 3 0,-2 3-6,-1 4 16,-2 4 7,-1 3-6,-2 3-29,-1 0-16,0 0-44,-1 1-63,1-2-50,-1 1-100,0-3-90,-1-2-119,1-1-217,-1-3-263,0-1-590,0-1-1101,-1-2-1447,-1 0-4440,0-2 8580,1-1 0,0-1 0,1-2 0</inkml:trace>
  <inkml:trace contextRef="#ctx0" brushRef="#br0" timeOffset="1339">789 596 23853,'43'5'487,"-9"-4"-392,-33-10-44,-1-1-12,1-3-11,-1 0-28,1-2 39,-1 0-11,0-1 6,1 1 27,-1-2-16,1 1 22,-1-1 29,0 0 44,1 2-6,-1-1 28,0 1-15,0 3-24,0 0-17,-1 2-16,1 1-23,0 1-39,0 0 11,1 2-28,0-1-5,3 3 16,0 0-16,0 2 11,2 0-23,0 2 6,0 0-39,2 0 22,0 1-22,0 3-51,0 1-50,0 2-123,2 1-107,0-1-134,2 1-106,1-2-68,0 0-44,2 0-2,0-1-9,1-1 67,0-1 72,2-2 112,-1 0 152,-1-1 128,-1 0 106,-1 0 96,-2 0 152,-1 0 162,-2 0 179,-2 0 117,0 0 45,-2-1-50,-1 1-95,-2 0-84,-1 0-96,1 0-50,-1 0-5,1 0-34,1 0 5,0 1-11,0 2-11,2 0-5,0-1-40,1 1 6,1-1-29,2 1-16,0-2 17,2 0-22,0-1-17,1 1-1,0-1-16,1-1-6,0-1 1,0-2-18,-2 0-5,0-1-28,-3 1 16,-1 0-5,-2 0-17,-2 1-11,-1-1-16,-2 1-35,1-1 29,-1 0-12,0-1-5,-2-1 45,0 0-46,-3 0 12,-1-1 0,-1 0-16,-2 1 10,0-1-5,-1 2 11,0 1-17,0 1 11,0 1 1,-1 1-18,1 1 7,-2 2 21,1 3-10,-1 2 5,0 4 22,1 0-39,0 2 28,2 0-11,2 2 12,1 1 16,2 1-28,1 0 16,1-1-16,2 1 34,0-3-17,1 0 11,1-1 5,2-1 1,2 0 28,0-2-1,1-1-10,2-2-18,1-1-16,1-1 5,3-2-33,1-1-34,3-1-67,2-1-89,0 0-113,1 0-128,-2-1-203,-2 1-245,-1-1-393,-2 0-711,-1 0-1210,-3-1-4256,0 1 7460,-3 0 0,-4 1 0,-1 0 0</inkml:trace>
  <inkml:trace contextRef="#ctx0" brushRef="#br0" timeOffset="1752">1555 333 24693,'87'3'291,"-18"0"-224,-62-2 12,-2 0-12,1 0 34,-1 0-23,1-1 12,-2 0 0,1 0 5,-1 0 12,0-1-12,-1-1-34,0-1-10,0 0-18,0-2-27,0 0 28,0-2-23,0-1-11,-1 0 5,1-1-10,0-1 10,0 0 1,-1-1-6,-1 3 0,-1-1 11,-1 2-22,-1 1 22,-4 3-28,-1 1-16,-3 2 22,-2 2 5,-2 3 12,-3 5-1,0 2 6,-1 3 12,-2 1 61,2 4 5,-2 0 29,3 4 16,-1 1-50,1 1 28,3 2-22,1 0-6,4-1-11,4 0 0,2-4 16,4-1 12,5-4 22,5-3-16,7-4-35,6-4-21,5-2-18,5-3-33,6-2-72,1-4-96,1-2-152,1-4-184,-1-1-352,-1-1-612,-4 0-2111,-1-1-6252,-6 1 9040,-7 2 1,-11 5 0,-6 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4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197 95 25023,'-32'-54'28,"4"13"-16,20 48-7,-2 2 6,-2 2-11,1 3 12,0 0 4,1 3 1,0 1 0,1 3 0,-1 0 0,1 2-12,1 1 1,0-1-12,1 2 6,2-1-5,1 0 10,1 0 1,2 0 5,0 0 0,1-3 6,1 0 5,2-2 1,2 0-6,3-3 11,1 0-6,1-1 12,3-1-11,0 0 10,2-2-5,1 1-5,2-3-1,1 0 12,1-1 10,1-1-4,1-1 4,1-3-10,0 0-6,0-3 22,0 0 6,-1-2-16,-1-1 10,0-2-5,-1-1-17,-1-2 28,0-1 0,0-2 0,-1 0 5,0-1-16,-1-1-6,-2-2-11,-2 1 0,-1-2 0,-2 0-5,-2 0 5,-2-1-11,0 0 5,-3-2-5,-1-1 0,-2-2-6,0-3 11,0 0-11,-1-1-5,-1 1 0,-1-1 10,-1 2 7,-1 0 5,0 1 22,0 0-22,-2 0 23,-1 2-7,0 2 18,-2 3-23,0 2-16,-2 2-7,-1 2-44,0 4 23,-1-1-1,-1 2-16,-2 1 5,0 2 6,-1 0-12,-1 1-10,0 2-6,1 1-51,1 1-28,0 0-16,3 1 11,0-2 11,3 0 11,2-1-5,3-1-34,1 0-51,3-1-112,1 0-834,0 0 185,2-2-409,2 0-543,0-2-1020,4 2-4531,-1-1 7455,-1 2 0,-2 0 0,-2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2:56.8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78 23019,'21'-43'386,"-5"9"-347,-14 33-5,-2 1 22,2 1 22,-1 3 23,1 2 0,0 4-17,-1 2-23,0 5-16,-1 4-11,0 2-1,-1 3-10,0 1-1,-1 2-16,-1 1 16,1 0 12,0-1-12,0 1 17,1 0-27,1 0 16,0 1 0,0-1 5,0 0 12,0-1-34,0-2 0,1-2 17,1-3 0,2-2 0,1-2 0,-1-3-39,0-4 22,1-2-5,-3-3 0,1-2 10,-1-2-16,0-2-16,-1 0-29,0 0-45,0 0-128,0-2-135,1-1-162,0-4-247,0-1-319,1-1-655,-1 0-1099,0 0-2637,0-2-213,-2 2 5685,1 1 0,-1 4 0,0 2 0</inkml:trace>
  <inkml:trace contextRef="#ctx0" brushRef="#br0" timeOffset="340">23 428 22330,'46'-24'238,"0"-1"0,33-16-87,-55 34 6,1 2-17,-1 1-39,-1 1-17,-2 2-12,-1 0 1,-2 4 11,-2 1-28,-1 4 11,-2 3-5,-2 1-6,-2 2 45,-1 1-28,-3 2 22,-3 0 0,-1 1-11,-6 2-11,-1 2-17,-8 0-11,-2 1-29,-4 0 18,-3 2 16,-1-3-16,-2-1-17,1-1 16,0-4-16,0-2 17,0-2 11,3-4-17,2-3 5,4-3-27,2-2-12,5-1-39,2-3-44,5-1-68,0-2-89,3-1-79,2 0-174,3-1-273,4-1-467,3 0-827,2 0-1379,2 2-4576,-1 0 8021,-2 3 0,-7 3 0,-3 0 0</inkml:trace>
  <inkml:trace contextRef="#ctx0" brushRef="#br0" timeOffset="702">592 407 22201,'-8'54'84,"1"-8"-11,7-34 28,1-1 33,2-2 0,1-1 6,3-2 0,3-1 6,0-2 5,3-2-5,1-1-29,4-5-21,0-2-29,2-4 22,0-2 7,0-2 10,-2-2 23,-1-1 0,-2-1 16,-4 1 6,-2 0 1,-4 1-18,-2 0-16,-1 3-6,-4 0-6,-3 2-28,-3 1-22,-2 3-28,-3 1-16,-1 2-12,-3 1 0,0 3-6,-3 0-11,0 4-33,-2 1-57,1 4-100,0 2-78,3 1-119,3 0-122,2-1-124,4-1-190,4-1-224,2 0-303,3-1-403,2 0-683,3-3-728,5 0-3524,1-2 6705,0-1 0,-5-1 0,-3 0 0</inkml:trace>
  <inkml:trace contextRef="#ctx0" brushRef="#br0" timeOffset="986">943 56 22811,'35'36'756,"-7"-1"-565,-29-4-23,-2 4-39,-1 3-23,-1 2-22,-1 0-50,1 0-1,0-1-5,1-1-39,0-2 11,0-3 0,0-1-17,0-2-5,-1-2-34,0-1-62,0-4-95,-2-1-106,1-4-106,1-4-119,0-5-330,1-3-716,1-4-1407,0-2-4783,0-3 7780,1 0 0,0 0 0,2 1 0</inkml:trace>
  <inkml:trace contextRef="#ctx0" brushRef="#br0" timeOffset="1223">767 341 17770,'-2'-5'1664,"0"0"-1009,2 5 2661,0 0-3170,74-44-1025,-44 31 918,57-33 0,-64 42 212,0 2-245,-1 0-45,1 1-68,-3 0-122,1 1-247,-1-1 443,-1 0-1155,-2 0-520,-1 0-567,-2 0-766,-3-1-34,0 0-2022,-3-1 5097,-2 1 0,-2 1 0,-3-1 0</inkml:trace>
  <inkml:trace contextRef="#ctx0" brushRef="#br0" timeOffset="1456">1227 100 7951,'3'9'7153,"-1"-2"-5215,-2-7 4403,0 0-6056,22-23-33,-13 20-28,17-14-28,-21 27 34,0 3-23,-1 4-5,-2 4 119,-9 40 0,-6 25 0,2-12-360,1 3-386,-1-4 0,-3 12 1,6-27 345,6-42-50,2-12-50,0-1-533,0-3 52,2-5-270,1-2-488,3-7 386,1 0-2923,-1-3-5876,1 2 9302,-2 1 1,-3 6 0,0 4 0</inkml:trace>
  <inkml:trace contextRef="#ctx0" brushRef="#br0" timeOffset="1743">1140 319 22957,'96'-25'403,"-13"5"-358,-58 17-73,1-1-67,0 2-79,0 0-173,0 0-241,0 2-202,-1-2-369,-1 2-433,0 0-480,-4 0 2072,9 6 0,-16-4 0,4 4 0</inkml:trace>
  <inkml:trace contextRef="#ctx0" brushRef="#br0" timeOffset="2095">1578 363 23836,'-17'48'25,"0"1"1,-9 32-26,24-62-6,1-2 17,0 0 12,2-4 5,2-1 16,1-2 24,4-2 38,1-2 28,3-3 6,2-2-16,2-2-7,3-3-33,1-4-22,2-2-17,-1-3-17,0-1 0,-1-3 5,0 0 29,-2-2-23,-2 0 11,-2-1 6,-2 0-16,-3 0 32,-2-1-16,-2 1 7,-3 1-19,-2 0 1,-1 2-17,-3 2-5,-2 2-7,-3 3-38,-3 2 0,-3 2-6,-1 3-6,-3 2-28,-1 3-50,-1 3-79,0 5-61,0 2-67,1 2-67,2 1-62,3 0-107,3 0-150,3-1-248,3 0-396,2-2-506,2-1-670,3 0-651,3-2 3176,3 0 0,-2-5 0,1 0 0</inkml:trace>
  <inkml:trace contextRef="#ctx0" brushRef="#br0" timeOffset="2504">1884 363 12141,'7'12'4615,"-2"-3"-3332,-5-9 3221,0 0-4275,15 65 18,-10-44 16,11 49 6,-13-61 11,-2-2-12,1-2 46,-2-2-12,1-1-33,-1-1 208,0-1-399,0-4-5,0 0-23,0-6 6,0 1 23,0-2 5,0 1-11,0-2-17,1 0-17,1 0-11,2 0-6,1 0 12,2-1-6,2-1-45,2 1 34,2-1-6,1 0-11,1 0 34,1 1-51,-1 0 11,0 3-5,-2 1-6,0 3 45,-1 1-45,0 3 17,-1 2-5,-1 0 16,-1 3 23,-1 1 22,2 4-23,-3-1-5,2 2 6,0-1-12,1 0 23,0-2-17,1 0 6,2-2-12,0-2 17,1-2-16,1 0-1,0-1 0,1-1-38,57-5-1,-47 11 11,40 1 6,-61 13-61,-2 4 27,1 2-78,-1 2-56,0 1-84,-1 0-190,0 0-203,1-3-329,0-3-600,-1-3-1697,2-5-5669,-1-4 8940,0-4 0,-2-2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3:41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269 135 25550,'1'-39'84,"-2"10"-22,1 35 28,-2 1-1,1 1 29,1 2-6,0 2 5,0 1-10,0 1-23,2 1-6,1 1-11,2-1 6,2 2-22,1-1 16,0 0-11,2-1-6,-1 1 17,1-2-27,-2 1-7,0 0 1,-1 1 5,-1 0 0,0 2 6,-2 0-17,0 0 6,-1 0-6,0 1 0,-1-2 11,0 1-11,-2-2-6,0 1 6,0-2 23,-2 0-7,-1 0-4,-2 0 4,0 0-10,-2 2 5,1-1 0,-1 1-5,1 0-23,-2-1-44,0-1 10,0-1 18,-2-3 5,1 0 39,-1-2-6,-1-3-21,1-2 27,-3-2-6,0-1-10,-3-2 38,0-3-33,-2-3 17,-1-4-6,-1-2-50,1-3 6,0-1-51,2-1-28,1-1-68,1 1-72,1 0-89,3 1-90,0 2-157,2 2-208,1 2-425,2 2-907,3 2-1754,1 2-5331,1 3 9185,1 1 0,0 0 0,0 1 0</inkml:trace>
  <inkml:trace contextRef="#ctx0" brushRef="#br0" timeOffset="422">116 113 24620,'-26'-56'437,"9"11"-280,29 45 11,3 0-33,4 0 10,4 1-21,4 0-7,4 1 1,2 1-62,4 1-11,1-2-17,2 1 11,1-3-6,2 1-16,-2-1 6,0 0-40,-4-1 17,-1-1-28,-4-1-51,-4-1-83,-5-1-168,-8 0-321,-5 1-407,-6 2-689,-3 0-1839,-6 2-5509,-3 0 9095,-2 0 0,4 0 0,2 1 0</inkml:trace>
  <inkml:trace contextRef="#ctx0" brushRef="#br0" timeOffset="1120">795 551 22823,'-22'-17'263,"2"5"-134,7 14 5,-1 2-5,1 0-23,0 1-16,1 0-34,1 1-23,1-1-5,0 2 0,1-1 0,-1 1 0,3 0 0,-1 1-16,3 0-1,2 0 17,1 1-11,3 0 16,3 1-5,3 0-22,5 1-34,1 0-17,2 2 6,1-1-12,-1 0 51,2 1 0,0-1-11,-1 1 11,-1 0-5,-1 0-7,-3 0 12,-1 0 6,-2-1 11,-3 0 28,-3-2 72,0 0 51,-3-2 45,-3-1 11,-5-1-34,-6 0-50,-4-1-39,-7-1-22,-2 0-40,-2-2 6,0-1-23,2 1-28,3-2-10,5 1-74,2 0-151,3 2-274,3 0-420,2 0 935,2 6 0,4-5 0,2 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3:39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7 150 24895,'23'40'240,"-6"-5"-172,-18-19 16,0-1-6,-2-2-27,0-2-6,-1-1-17,0-1 0,-2-2 5,1-1-10,0-2 22,0-1 16,2-1 6,0-2 6,1 1-6,1-1-27,1 0-1,-1-2-17,1 0 17,0-4-5,0-1-28,1-2-1,1-2 34,2-1 1,1-1 4,2-1-16,1-1-33,2 0-6,0-2-1,3 0 7,0 0-12,2 0 0,1 1 23,0 0 5,1 3 0,-2 0-11,2 2 0,-2 2 0,1 2 0,0 2 11,-2 0-16,0 2-1,-1 1 6,-2 2 6,-1 0 5,-1 4-11,-2 1 11,0 3-5,-1 2 5,1 1 17,-1 2-6,1 1 6,-1 2-5,-1 1-1,0-2 6,-1 2-5,0-1-46,-1 0-10,0-2-23,0-1-12,-2-1 68,0-2-5,-1-2 5,1-1 0,0-2-62,-1-1-78,0-1-101,1-2-745,-1 0 40,2-1-549,-2 0-1362,2 1-3024,-1 1-1989,1-2 7870,0 2 0,-1-2 0,0 0 0</inkml:trace>
  <inkml:trace contextRef="#ctx0" brushRef="#br0" timeOffset="411">532 106 24239,'-18'21'370,"1"-1"-308,9-8 16,0 2-5,1-1-68,1 2 1,2-1-17,1 0-12,1 0 63,2-1 21,3 0-16,2-1 5,5-1-22,2-2-33,3 0 16,1-3-11,4-1 11,0-3 6,1-1 0,0 0 0,-1-3-6,-2-1-11,0-3 17,-3-2-6,-2-2 56,-4-2 6,-3-2-40,-3-2 12,-3-1-50,-5-1-18,-1-1 23,-5-1 11,-2 1-11,0 1 0,-2 1 23,0 1-34,1 2-1,0 2-4,0 2-1,1 2 6,-1 2-1,0 4-4,0 0-68,0 2-45,1 2-67,0 0-107,3 3-66,0 0-102,4 3-145,2-1-151,2 1-264,1 2-565,3-1-919,1 2-1019,5-1-4375,0-1 7909,2-1 0,-6-4 0,-1-2 0</inkml:trace>
  <inkml:trace contextRef="#ctx0" brushRef="#br0" timeOffset="777">664 194 16521,'7'1'1260,"-1"0"-834,-6-1 3332,0 0-3606,43 61 50,-33-45 78,33 45 39,-43-59 297,0-2-571,-2-2 16,0-1-5,-2-4-11,1 0-17,0-1 0,0-2-22,1 0 66,1-3 1,0-2 22,-2-1 17,1-1 12,0-2 66,-1-1-11,2 0 62,-1 0-51,2 0-44,0 1-12,2 1-55,1 2-6,2 0-11,3 2-12,2 2 12,2 3-40,2 1 6,1 2-17,1 2-5,2 1 5,-2 2-5,0-1-1,0 2 7,-1 0-1,1 0 0,-1 0-5,3 0-12,0 0-16,0 2-34,1 1-40,-1 1-105,-2 1-147,-1 0-212,-3 1-347,-2-2-409,-3 0-1014,-4 0-1821,-1-1-4531,-2-1 8682,-2 0 0,2-1 0,-1-1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3:38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255 122 25825,'53'16'392,"-9"0"-291,-33-2-6,-2 1-11,0 2-34,-2 1 23,-1 2-11,-2 2-18,0 1-4,-3 2-7,1 0-5,-2 2-11,0 0 17,0 1-18,0 0 1,1-1 11,2 0-45,1-1-5,2-1-17,0-2 16,1-3 23,-3-1 17,0-4 0,-3-3 0,0-3 16,-4-4 35,-2-3-1,-5 0-6,-5-4 1,-4-1-56,-5-4 44,-3-3-16,-4-5-6,-1 0 22,-1-3-56,2 0 1,0 1-18,4-1-5,2 3-5,5 1-23,5 2-11,2 3-40,6 1-27,2 2-62,2 2-56,2 1-90,1 1-100,0 0-136,0 1-194,0 0-214,1 0-415,2 1-895,2-1-1507,2 0-4783,0-1 8586,0 2 0,-3-1 0,-1 1 0</inkml:trace>
  <inkml:trace contextRef="#ctx0" brushRef="#br0" timeOffset="289">14 100 18487,'-8'-11'2683,"2"2"-2090,6 9 2611,0 0-3069,76-33-34,-41 24-65,14-9 0,0 3-441,-7 15 479,3 0 4,2 0 6,1 0 0,0 0-22,-3 0-29,-1 0-10,-5-1 29,-2 0-69,-2 0-55,-3 0-52,-3 1-89,-4-1-134,-6 1 141,-3 0-640,-6 0-253,-5 0-800,-2 2-1915,-5 1-4885,-3 2 8699,-2-1 0,2-2 0,2 0 0</inkml:trace>
  <inkml:trace contextRef="#ctx0" brushRef="#br0" timeOffset="1051">649 494 25141,'25'5'56,"-4"1"-11,-19 7-17,0 1 5,1 4-5,0 1-28,-1 1 56,1 0-5,0 0 17,0 0-1,-1 0-17,0 1 1,-1-1-12,-1 0 28,1 0-50,-1-1-6,0 0-5,0-1-6,0-1 11,0-2-6,0-2-5,0-2 0,0-2 6,0-2 5,0-2 23,0-2-23,0-1 23,0-1-34,0-1-40,0-3 7,2-1-85,-2-3-22,0-3-61,0 0-80,0-1-10,0 1-96,0 0-122,-1 1-124,0 3-151,-1 0-163,-1 3-106,0 0-50,0 1 89,-1 0 224,-1 1 247,1 1 240,-1 0 175,2 0 206,0 0 163,3 0 784,-1 0-387,1-2 52,1 1-35,1-2-45,3 0-5,0 0-6,1 0-16,1 1-68,0-1-78,0 0-78,1 2-57,0 0-28,2 1-44,2 1-51,1 1-33,2 2-17,-1 2-6,0 1-17,-2 0-22,-1 0 11,-2 2-10,-2-2 5,-2 1 22,-2-1-40,0 0-4,-3 1-1,0 1-11,-1 0-6,-2 0-5,-1 0-6,-3 1-5,-1-1 11,-1-1 16,0 0-10,-2-1-29,0-2 6,-2-2-22,-1 0-1,0-2 6,-2-1-67,0 0-67,1 0-118,1-1-151,2 0-269,2-2-397,2 1-1088,3-1-2799,2 0-4180,0-1 9125,3 1 0,-1 1 0,1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3:36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527 133 23500,'-38'-38'36,"0"1"1,-26-20 36,45 61 16,-1 4 29,1 1 5,1 1 28,2 1-11,2 2 12,2 1-18,1 3-22,1 2-17,1 2-22,2 2 5,1 2-27,1 2 10,2 0-5,1 2 12,1 0-12,0-1 0,1 0 28,2-1-5,1 0 27,3-1 0,0-1-16,2 0-40,-1-1-5,1-1-17,-1-1-17,0-1 23,-1-2-23,0-1 0,-2-2-22,0-1 22,-1-2-11,-1-2 0,-1-1-16,-1-1-52,0-3 18,0-1-34,0-2-50,0-1-2521,0-2 923,1-2-1516,-1 1-5125,1-3 8373,-1 1 0,0 1 0,0 1 0</inkml:trace>
  <inkml:trace contextRef="#ctx0" brushRef="#br0" timeOffset="216">1 439 22918,'46'-22'644,"0"1"0,36-16-459,-48 28-113,1 1-49,-2 3-57,-1 0-67,-2 3-55,-3 1-175,-2 1-156,-4 1-196,-4 1-304,-2 1-435,-5 2-858,-3 1-1204,-1 0-4665,-3 0 8149,-1 0 0,-1-3 0,-1-1 0</inkml:trace>
  <inkml:trace contextRef="#ctx0" brushRef="#br0" timeOffset="592">548 483 22094,'36'82'180,"-7"-16"1410,-51-96-1562,16 18 0,-17-29 11,23 27 45,-1-1 28,0-1 73,-1-2 45,2 1-1,-1-1 12,1 0-34,0 1-21,0 0 10,1 1-28,2 1-45,3 0-22,2 2-34,2 1 11,2 1-27,2 2-18,1 1-5,2 2-72,1 1 49,1 2-10,1 0-18,-1 1-5,0 2-67,1-1-51,-2 1-78,2 1-72,-3 2-159,0 2-233,-3 2-292,-1 1-483,-2 1-922,-3 0-1452,-3 0-4710,-2-1 8547,-2-1 0,0-3 0,-1-1 0</inkml:trace>
  <inkml:trace contextRef="#ctx0" brushRef="#br0" timeOffset="958">921 439 22694,'-29'44'25,"1"-1"0,-15 30 20,49-55 11,4-3 6,6 0-1,3-3-16,3-2 0,3-2-28,2-2-6,1-1 0,1-3-5,-1-2 16,-2-2-5,-1-2 16,-3-3 1,-3-2 0,-3-2 5,-2-2 0,-5-1 0,-2-3 6,-5 0-11,0-2-23,-6 1-6,-3-1-5,-5 1 0,-4 1 0,-2 1 12,-4 1-7,-1 2-10,-2 1 16,1 4-17,-1 1-5,3 4-17,0 2-50,4 0-90,3 1-135,2 0-150,3 1-203,4 2-268,3 1-454,2 2-577,3-1-823,3 2-1529,4 0-387,2-1 4694,1-1 0,-6-3 0,-2-1 0</inkml:trace>
  <inkml:trace contextRef="#ctx0" brushRef="#br0" timeOffset="1570">1271 417 22991,'29'42'576,"-6"-6"-458,-22-21-23,0 2-16,1-1-35,1 0 1,0 0-11,1-1-12,0 0-5,0-2-17,1-1 0,-1-3-22,0-1 66,-1-3 74,-1-2 39,0-1 22,-1-2-39,-1 0-73,2-1-22,-2-4-11,1-3-29,-1-2 18,1-4-12,0 0-22,0-3-1,0 1 12,2-2 0,2 0-11,1 0 28,2 0 0,0 0-17,1 0 28,-1 0 5,1 2-5,-2 1 12,0 2 16,-2 2-12,2 4-32,-4 1-7,2 3-44,-3 2 11,1 0 11,-1 1 23,1 2 16,1 1 1,1 3 5,1 1-17,0 2 11,1-2 12,0 1 27,0 1 29,-2-2 34,0 0-35,-1 0-10,0-2-12,0 0-33,0-2 16,1 1 6,1-2 0,0 0-22,1-1 16,-1-1-22,1 0-11,0-1 16,1-3-10,-2-2-6,1-2-12,-1 0 1,1 0-40,-1-1 12,1 1 5,-1 1-11,2 1 17,0 2-23,1 1-5,1 2-17,-1 0 45,0 1 0,0 1 22,-1 2 45,1 2-56,-1 2 17,1 1-6,1 2-11,0 0 0,1 2 0,1 1 5,-1 0-33,1 1-28,-2 0-72,0 0-85,-3-1-118,-3 0-134,-2-1-269,-2-2-402,-3 0-1016,-3 0-2082,-3-3-4621,-1-1 8855,0-3 0,5-1 0,2-2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3:32.9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18 416 19445,'7'39'426,"-2"-3"-325,-4-19-29,-1 1-4,1-1-18,-1-1-16,0 0 16,0-1-5,0-3 11,0 0 11,-1-2 17,-2-1 11,0-2 0,-2 0 45,1-2 45,1-2 33,0-1 18,1-2-29,1 0-34,0 0-33,0 0-33,-1 0-11,2-1-23,-2-1-17,2-2-12,-1-2-10,1 1-23,0-2-11,1-1-11,1-2 11,2-2-11,2 0 11,1-3 17,1 0-23,1-1-5,0 1 11,0-1-11,1 0 33,-1 1-16,1-1 5,-1 2-6,2 1-21,0 0 16,0 1-6,1 2 6,-1 0-11,0 1 0,2 2-1,-3 1-16,2 1 17,-3 2-11,0 1 5,-2 2 23,-2 0 27,0 1 6,-1 3 29,0 3 4,0 2 1,0 1 6,0 2-1,0 1-5,0 1-34,-1 1-17,0 0-10,1 0-24,-2-1 18,2-1-28,0-1-18,-1-2-38,0 0-73,-1-2-45,-1 0-113,0-1-133,-1-2-214,0-1-295,0 0-517,0-2-672,0 0-895,0-1 1197,0-1 1,0 0 0</inkml:trace>
  <inkml:trace contextRef="#ctx0" brushRef="#br0" timeOffset="513">413 460 20190,'72'10'1165,"-12"-3"-863,-55-11-61,0-1-51,1 0-66,-2-1-45,1 1-23,0-1-40,-1 0 1,0 0-6,0 1-5,-1 0 16,0 0-5,-1-1 11,1 0 0,-2 1 6,0-1 5,-1 0 11,0 0 1,0 0 22,0 0-6,0 0 22,0 0 23,-2 0 6,-1 1-17,-1 0-45,-1 1-28,-2 2-11,0 1-1,-3 0 12,-1 2-11,-1 2-6,-2 2-5,0 4 5,-2 1 12,2 1 27,-1 2-16,1 1 16,0 1 0,2 0-5,1 2 22,2-1-33,1 1 0,3-1-6,1 0-6,2-1 12,1-1-1,1 0 6,3-1 12,3-2-1,4-1 12,3-1 5,4-3-50,4-1 16,4-2-21,2-2-18,3-1 40,0-2-74,2-2-27,-2-3-45,0 0-101,-2 0-83,-3-1-141,-2 1-151,-4 1-219,-4-1-420,-2 2-985,-5 0-1317,-1 2-4699,-4 0 8228,-2 1 0,-1 2 0,0 0 0</inkml:trace>
  <inkml:trace contextRef="#ctx0" brushRef="#br0" timeOffset="802">916 351 22845,'12'53'386,"-4"-7"-279,-10-28-29,-2 0-22,1-1 6,1-1-34,-1-1-17,2-2-56,0 0-78,1-4-95,0-1-141,0-3-173,0-1-191,2-3-346,0 1-635,1-2-804,3-2-853,-1-2-3831,2-2 7192,-3-2 0,-1 5 0,-2 0 0</inkml:trace>
  <inkml:trace contextRef="#ctx0" brushRef="#br0" timeOffset="948">960 132 17720,'4'5'3898,"-1"0"-3371,-3-5-10358,0 0 8447,0-29 0,0 22 1,-1-22-1</inkml:trace>
  <inkml:trace contextRef="#ctx0" brushRef="#br0" timeOffset="1288">1179 0 23500,'28'36'566,"-5"-3"-359,-26-10 148,-6 68 1,0 9-395,3-39-585,-4 39 1,4-15 527,10-74 254,0-2-315,0-3-50,-1-1-85,2-3-100,-2 0-196,1-2 631,-1 0-1432,1-1-958,-1-2-1411,0-4-4565,0 0 8323,-1 0 0,-1 3 0,-1 2 0</inkml:trace>
  <inkml:trace contextRef="#ctx0" brushRef="#br0" timeOffset="1885">1091 241 13603,'1'-8'4705,"0"1"-3708,-1 7 1114,0 0-2223,65-34-568,-44 26 349,50-26-89,-61 34-7769,39-23 8402,-29 11 219,31-19 223,-38 19 291,0 0 146,0 1 12,0 2 249,-1 1-608,-2 3-185,-2 2-140,0 1-28,-2 2 34,0 0 56,-1 2 33,0 3 22,-1 4 1,-1 4-45,0 5-56,-3 3-67,1 4-85,-3 4-61,0 3-22,-3 3-40,0 0-27,-1 1-40,2-1-11,0-2-22,1-1 10,1-3 1,1-3-39,1-3-6,0-3-17,0-3-28,0-3 34,2-4 0,-1-2 50,1-4 28,1-2 12,-1-1-29,3-2-39,0-4 6,3-1-56,1-5 22,2-2-5,-1-3-1,0-1-22,0 1 12,0-1-18,0 3-27,0 0 39,2 2 16,1 2-10,-1 2 27,-1 1-5,-1 2-23,-1 2-10,-2 1-1,-2 2-22,-1 0 22,-1 2 0,-1 1 28,0 4-11,0 1 0,-1 1 0,1 2-33,-1 1 33,2 0-6,0 1-16,2 0-1,0-1-66,2 0-91,0-2-105,1 0-141,-1-3-212,2 0-286,-3-1-578,2-1-1130,-3 0-1244,1-1-4509,-3-1 8385,0-1 0,-1-2 0,-2 1 0</inkml:trace>
  <inkml:trace contextRef="#ctx0" brushRef="#br0" timeOffset="2546">1836 416 23562,'54'-1'218,"1"0"1,35-1-68,-75-1-6,-1 0-27,-2 1-12,-1-2-38,-2 0-1,-2 0 0,0-1 0,-2 0-5,-1 0 11,-3 1-29,1-1 18,-2-1-12,0 0-22,0-1 34,-2-1-56,-2 1 10,-2-2-10,-2 1-12,0 0-5,-2 1-6,-2 0 6,-1 1-22,0 3 21,-3 0-10,0 2 0,-1 1-12,-1 3 12,1 1 22,0 4 5,1 2 23,2 0-50,2 2 5,1 1 0,3 1-11,2 1 51,1 1-12,3 1 6,1 1-23,1 1 34,1 0-34,1-1 6,2 0 17,3-2-39,2 0 44,3-2-22,1-2 11,3-1-44,1-1-51,2-3-62,1-2-134,-1 0-179,-1-2-191,-1-1-218,0-1-236,-1 0-256,0-1-315,-1-2-257,-1 0-102,-1-2 91,-1-1 318,-2-1 438,0 0 453,-2 0 420,-1 0 449,0-1 481,-3 1 404,1 1 290,-2 2 102,0 1-57,0 1-55,0 0-74,0 1-111,0 0-151,1 2-158,2 0-140,0 4-106,2 0-112,1 2-95,1 0-83,1 0-69,1-1-38,-1 0-63,-1-1-38,-1-1-23,-2 0 51,-2-1 117,-2-2 90,-2-1 324,0-1-481,-2-1-95,-2-3-22,-2-4-18,-3-3 12,-2-2-6,-2-3-16,-1-1 10,0-2-10,0 1 16,2 0 11,2 1 1,4 2 16,2 1 6,2 2-17,2 1-17,3 1 6,3 1-12,4 0 1,3 3 39,3-2-6,4 3-39,1-1-28,3 2-140,-1 1-275,1 1-341,-1 1-600,0 3-1573,1 1-4442,-3 2 7399,-3 0 0,-9-2 0,-4-2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0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164 64 22055,'-42'-13'269,"7"2"-263,31 11-1,1 0-10,-2 1-1,0 2 17,1 1-11,-2 2 0,1 0 0,0 1 6,-1 0 5,1 0 0,0 0 12,1 1 5,0-1 5,1 0 12,0 1-22,0-1-12,2 1 6,0-2-1,1 1 18,0-2 5,1-1 28,1 0 34,1-2 39,1 0 51,1-1-7,-1-1 1,2 0-11,0 0-29,0-3-16,2-1-17,-1-4-17,0 0 1,-1-1-24,1-2 1,-2 0-11,0 0-1,0-1 12,-2 0 22,-1 0-16,-1 1 10,-1 1-27,-1 1-23,-1 1 0,-2 1-22,-2 1 6,0 1-12,-1 2-11,-1 1-23,0 1 1,-1 0 0,2 2-6,-1 3 11,0 1-11,1 3 0,0 0 0,1 0 11,2 1-5,1 1-1,0-1 6,1 3 6,2-2 6,-1 2 5,1-1 0,0-1-17,1 0 17,1 0-6,1-1 1,2-2 16,0 0 0,2-1-11,1-2 0,0 0 17,2-1-17,1-2 17,0 0-1,1-1-21,-1-1 22,1-1 5,-2-2 12,0-1-1,-2-1 6,-1-1 6,-1 0 0,0-1 11,-3 0-11,0 0-12,-2-1 1,-1 1-6,-1 0-6,-1 1-16,-2 0 5,-3 1-28,0 2 17,-1 1 0,0 1-11,-1 2 22,1 0-27,0 1 4,1 1-10,2 2-6,0 2 11,0-1-5,2 2 5,1 0 6,0 0 0,0 1-1,1 0 7,1 1-29,0-1 29,0 0-7,0 0 7,2-1 27,1-1-33,0 0 17,2-1-12,-1-1 12,2 0 5,-1-2-6,0 1-5,0-2 0,0 0 12,0-1 4,0 0 18,-1-1-23,2-3 17,-1-2 0,0-3 0,0-1 23,-1-2-7,-1 2 1,-2-2-6,0 3 1,-1 0-6,0 1-6,-1 1-6,0 1-16,-2 1 11,0 1-12,-1 0 12,0 1-17,0 1 6,-1 0-6,0 1 0,-1 1 0,0 0-6,1 0 0,-1 0 6,0 0 6,1 0-34,1 1-45,1 1-56,1 0-118,1 2-145,0 1-201,1 1-398,0 3-528,2 1-1225,2 3-4767,2-2 7511,0 0 0,-2-6 0,-3-2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3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1178 43 22638,'-16'-22'941,"3"4"-712,11 17-22,0 0-33,1 0-45,0 1-45,0 0-73,1 2 11,0-1 12,0 3-9865,0 1 6170,0 2 5054,0 1 1,0 0-1,0 2 0,0 1 0,1 1-98,0 1-1417,-1 0 7,2 0-72,-2 0 70,1 0-4,0 1 33,-1-1-5,1 2 169,-1 0-39,0-1 78,0 1 72,0-1-70,0 0 4,0-1-33,0 0 5,0 1-71,0 0 63,0 1-85,0 0 0,0 1 0,0 0 76,-2 1 159,-1 2 15,0-1 121,0 2-91,0-1 4,0 0 6,0 1-3,0-2-65,1 1-157,-1-1-74,1 0-76,0-1-7,-1 0 172,1-1-158,-1 0 111,1 0-77,1 0-59,-1-1 131,-1 1-61,2-2 62,-2 1-47,1-1 126,-2-1 65,1 0 24,0-1 153,-1 0-70,1 0 46,-1 0 147,-1 1-183,0-1 137,0 1-215,-1 2 153,-1 0-142,0 0 150,-1 2-60,-1-2-29,0 3 45,0-1-136,-3 2 168,1 0-163,-2-1 275,0 1-192,-1-2 187,-1 0-41,-1 0 58,0 0 113,-2 0-121,2-1 2202,0-1-2679,0-1 0,2-2 0,1 0 0,1-1 0,1 0-1766,-1-1-1159,2 0 2942,-1-1-12,2 0 18,-1-1-12,2 0 0,-1-1 6,0 1 11,0-1 6,0 1 10,-1 0 7,-1 1 5,1-1-6,1 0-5,0 0 0,-1-1-23,1 0 1,-1-2-1,0 2-5,-1-1 5,0-1-5,0 0 0,0 0 1,1 0-18,-1 0 0,1-1 0,1-1 0,-1 0 0,1 0 0,1 0 0,-1-1 0,2 1 0,-1-1 0,1 0 0,0 0 0,0 0 0,-1 1 0,0 0 0,0-1 0,-1 1 0,0 0 0,-1 0 0,-1-1 0,0 1 0,-2-1 0,0 0 0,-1 1 0,-2-1 0,1 1 0,-3 0 0,1 0 0,-2 0 0,-1 0 0,0 0 0,-1 1 0,0-1 0,2 1 0,1-1 0,3 0 0,2-1 0,2 0 0,3-1 0,0 1 0,2-1 0,1 0 0,2 0 0,1-1 0,0 0 0,1 0 0,1 0 0,-1 0 0,0 0 0,-1 0 0,1 0 0,-1 0 0,2-1 0,-2 0 0,2 0 0,0 0 0,0 0 0,0 0 0,0 0 0,0 0-136,0 1 80,0-2-73,0 2 79,0-1 44,0 0-5,0 0-22,0 0-35,0 1-10,0-1-23,2-1-5,2 0-1,3-3-38,2 1-23,2-3-11,1 0 5,1 0 12,-1 0 5,1-1 6,-1 0-6,1 0 28,0-2 34,0 2 28,-1-2 27,-1 2 24,-2 1 21,-2 2 12,-3 0 11,-1 2 6,-1 2-1,-2 0-5,1 0-11,-1-1-11,1-1-1,0-2 18,1-1-1,1-2 23,0 1-6,1-3-5,-1 0 10,1 0 1,-1 0-6,0 0-11,-1 2 6,0 0-12,-1 1-5,0 0 6,0 1-18,0-1-5,0 3 11,0-1-11,0 1 0,1 0 12,0-1-12,0 1 5,0 0 1,-1 0-6,1 1 11,0-1-17,-1 1 12,0 0-6,-1 0 11,1 1 12,-1-1-7,0 3 315,1-1-286,-2 4 11,-1-2-17,-1 4-6,-1-1-16,-1 1 6,-2 3-18,-2 1 23,-1 2-11,-3 2-11,1 1 10,-3 0-44,1 0 45,-2 1 6,2-2-18,-1 1 57,2-1-40,0 0-11,2-2 1,-1 1-24,2-2 24,-1 1-7,2-2 1,0 1 5,1-2 6,2 1 0,0-2 5,1 1-28,0-2 18,1 0-24,0-1 24,2-1-12,-1-1-6,2-1 23,0-1-23,0 1 51,1-1-56,0 1 11,0-2-39,0 2 39,0-1 28,0-1-40,0 2 18,0-2-12,0 2 1,0 1 5,0 0-34,0 1 34,0-1-17,0 1 29,0-2 10,0 0-11,0-1 6,0 0 291,0-1-330,1 1 22,-1-1-17,2 0 22,0 1-5,0 0 6,2 1 11,0 0 0,1-1 5,2 1-11,1-1 17,2 0-11,2 0 11,1-1-6,2 0-10,0 2-1,1-1-22,0 1 11,0 1 5,0 1 1,-1-1 5,-1 1 0,-2-1 0,-1 1-5,-1-1 5,-1 0-11,-2 0 11,-1-1 1,-1 1-1,-2-2-11,1 0 0,-1 1 5,1-1 1,-1 0 5,0 0-5,1 0 11,1 1-12,0 0 6,1 1-11,0 1 0,1-1 12,0 2-24,0 0 24,0 2-18,0 0-22,0 1 17,0 0-6,1 1-5,-2 0-6,1-1-6,-1 0-44,1-1-51,-1-1-84,1-1-84,-1-2-162,2-1-308,1-2-606,0-3-2542,2-4-5674,-2-3 9589,0-2 0,-4 6 0,-2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4.86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173 85 21031,'-16'-39'-3627,"2"6"2385,11 29-100,1 1 61,-2 0 533,0 2 1369,1 0-337,-1 1-284,-1 0 907,0 2 920,-1 3 775,-1 5 115,-2 2-166,0 3-1105,-1 1 182,1 1-788,-1 1 10,1-1-1011,0 2-398,1 0 45,0 1 53,2 2-64,0-1-63,2 1-72,2-2-127,1 0-38,1-2-76,1-2 63,2-2-257,1-1-38,3-2-450,0-1 34,1-1-74,2-2 535,1-3 467,3-2 513,1-2 589,4-5 655,3-2 651,2-5 463,1-1 243,0-2-315,-1 1-375,0 0-438,-4 0-241,-1 3-543,-4 1-46,-3 5-556,-3 0-50,-4 4-491,-1 0-145,-3 4-1470,0 1 677,-1 5 366,0 2-91,0 0 1006,-1-2 1,1-4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5.25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9 119 21421,'10'0'145,"-1"0"-97,-9 0-96,0 0 19,-11-5-1067,8 10 2187,-8-1-502,10 10-631,0 0-121,1 1-29,0 0-43,0 0-1,1-2 512,2 1-1800,2-3-143,2-1 336,-1-2-158,2-3 543,0-1 267,1-2 578,0-1 393,0-1 560,1-3 747,1-2 677,0-4 671,0-2-575,0-3-353,0-1-731,-1-2-267,-2 1-541,-1-2-601,-4 2-614,-1-1-614,-1 2-101,-1 0 84,-3 1-297,-2 1-21,-3 1-415,-2-1 74,-2 3 402,0 0 322,-2 2 467,1 2 312,0 2 680,0 2 533,1 1 593,0 2 566,3 3 331,1 2 353,2 2-534,1 1-517,3 0-734,0 2-561,3-1-398,2 1-882,3-1-881,4 0-834,0 0 2225,-1-2 0,-4-5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5.0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 21327,'99'-4'964,"-13"1"-712,-54 3-73,0 0-78,0-1-40,0 0-61,-2 0-56,-3 1-101,-1 0-195,-3 0-248,-4 0-341,-2 1-437,-3 1-526,-3 2-673,-3 2-1400,-3 0-1226,-1 0 5203,-3-1 0,0-2 0,-1-2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5.63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1 171 21622,'31'67'-4536,"-6"-13"3025,-22-49 30,0-2 545,-1 0 251,-2-3 236,1 1 88,-1-3 101,0-2 1133,0-2 0,-1-4 242,0-1-106,0-4 179,0 0-78,1-3 190,0 0-1300,2-1 193,1 0 185,4 0 419,2 0 315,2 0 48,2 1 176,1 0-15,2 2 207,1 1-93,0 2-364,1 2-407,-2 3-376,-1 2-379,-1 3-327,-1 1-428,-1 2-421,-1 4-683,-1 1-191,-1 5-537,-2 1 412,0 4 405,-2 0 545,-1 2 333,-1 1 389,-2-1 709,1 1 350,-2 0 831,1 1-266,-1-1-141,0 0-350,0-1-57,0 0-173,0-1-128,0 0 20,0-2-272,2-1-76,1-1-333,1-3-358,1-1-292,1-3 888,-2-2 0,-1-1 0,-2-2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6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136 1 23864,'-41'-1'11,"6"3"-11,21 12 0,3 0 0,0 0-16,3-3-7,1 0 1,2-3-12,3 0 1,1-3 21,1 0 18,1-1 22,3-1 34,2-2 22,4 0 0,2-1-6,4 0-16,0 0-23,4 0-11,-1 0-17,0 1 0,0 1-11,-2 3 6,-2 1-6,-1 2 5,-2 1 23,-1 1 17,-3 0 45,-1 2 55,-3 0 46,-2 1-6,-3 0-17,-4 1-56,-4 2-40,-3-1-16,-3 2-11,0-3-5,-2-1-12,0-1 0,1-3-11,1-2-28,2-4-29,1-1-83,2-2-129,4-4-202,0 1-336,3-5-380,2 1-544,2-3-880,4-3-1349,5 0-4245,1 0 8188,1 2 0,-5 4 0,-4 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6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21 23035,'25'-15'611,"-4"9"-426,-16 31-29,0 3-10,1 2-28,1 2-29,0 1-16,1 1-17,-1 1-6,2 0 1,0 0-1,-1 1-11,-1-3-11,0-2 0,-1-2 0,-1-3-11,0-4 6,-1-4-7,-1-3-38,-1-4 33,-1-3 0,0-4 1,-1-2 27,1-1-291,-1-1-196,0-4-353,0-1-505,1-6-805,1-1-1468,1-2-4929,1 1 8508,-1 0 0,-1 7 0,0 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7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2 195 19624,'-1'-12'3372,"0"3"-2890,1 9 811,0 0-1225,35-66-795,-14 45 722,29-50-23,-22 63 145,2 3-274,1 3-106,1 2-146,-1 2-179,2 1-168,0 3-241,0 2 262,1-1-912,0 1-336,-1-1-341,0 0 5,-3-1 448,-2 0 543,-3-2 707,-3 0 486,-3-1 146,-4-1 757,-4 0 1260,-3 0 604,-4-1 365,-2 0 974,-2 0-3008,-3-1-291,1 0-156,-3-1-96,0 0-67,1-1-56,0-1-34,-1 2-39,1-1-45,0 0-50,0 1-68,-1 0-49,0 0-7,0 1-22,-2 2 29,-1 1-1,-2 3 22,-2 2 18,-1 4 22,-2 0 22,-1 4 0,-2 0-11,0 2-17,1 2-11,0 0-22,3 1-1,2 1-21,4-1-1,3 0-11,3-2 0,2-1 11,2-2-5,2-2 10,3-2 7,2-2 16,0-2 17,1-2 17,0-1 34,-1-3 10,1 0 23,-3-2 0,1-1-11,-1-2-28,1-4-34,-1-2-16,2-3-7,-2 0-10,0-1-6,0 0-11,-2 1-28,-1-1 16,0 1-10,-1 1-7,1 1 24,-1 1-24,1 1-10,-2 3-12,1 0-27,-2 2-29,1 1 1,-1 1-7,0 1 29,0 0 22,1 2 17,0 0 6,1 4 0,1 1 16,1 2 6,1 3 6,-1 1-1,1 0-5,0 2 11,0-2-5,-1 1 11,1-1-17,-1-1 5,1-2 12,-3-2-11,2 0 22,-3-3 17,1-2 27,-2-1 46,0-1 224,-1 0-180,2-1-50,-2-3-50,1-1-34,1-4-40,0-2 29,3-4-22,0-2-1,3-1 0,0-1-5,1-2 17,2 2-6,0-2 5,1 3-16,1-1 0,1 1-11,0 2 5,1 1 0,0 1-11,-2 4-6,0 1-16,-3 3-12,-1 3 6,-1 0 17,-2 4 17,0 1 5,0 4 11,0 3 1,-1 2 10,1 2-10,-1 1 10,0 2-5,0 0-11,0 1 17,-1 0-34,2-1-11,-1-1-29,0-1-44,1 0-44,0-3-74,0-1-106,0-2-152,-2-1-212,1-2-257,-1-2-371,-1 0-554,0-1-857,-1-2-2745,-1 0-671,0-1 6155,0 0 0,0 0 0,-1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7.4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0 23909,'-2'58'291,"-1"-1"0,1 43-139,8-67-18,1 1-5,1 0-17,0-1-17,2-1-28,0 0-33,1-1-6,0-1-11,1 0-12,-1-3 1,0-2-6,-1-2 0,-1-3-11,-2-1-12,0-4-22,-1-2-67,-2-2-56,-1-4-78,0-2-84,-1-3-1,0 0-89,0-2-201,-1-2-422,1-1-900,1-4-1798,0-3-4796,0 0 8537,0-1 0,-2 6 0,0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7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0 263 24200,'42'-55'218,"0"0"1,-3 4-1,-3 10-212,-1 23-124,3 1-218,-1 5-308,0 4-453,-3 4-730,-2 3-1416,-3 2-5349,-3 1 8592,-7 2 0,-9-2 0,-5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8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36 24531,'-25'-21'-73,"3"6"73,10 23 39,-2 0-28,1 0 12,0 0-12,0 1-11,0-1 0,1 0-11,0 1-1,2-3-10,3 1-6,1-2-11,4-1 5,1-1-11,1-1 34,0 0 22,2-1 6,2 1 28,3 1-11,2 0-18,2-1 7,0 2-12,3 0 0,1 1 17,0 1-5,3 0-23,-1 1 11,-1 1-6,0-1 1,-2 3 33,-2 0-16,-2 1 21,-4 0 57,-2 1 73,-1 0 50,-3 0 23,-3 0-29,-3 1-55,-5 1-46,-4-1-22,-3 0-22,-1 0-11,-1-2-1,-1-1-5,0-1-5,0-2-12,0-2-17,3 0 6,1-2-11,3-2-17,3 0-11,3-1-23,2 0-66,4 0-152,0-2-208,2 1-173,0-1-218,2-1-376,2 1-672,5-1-1573,2 0-5294,2 1 8766,-1 0 0,-5 1 0,-4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8.6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229 0 25040,'-76'15'17,"12"0"-17,47 1 11,1 0 0,3 0 1,1 0-1,2 1 6,2-1-6,2 1 11,2-1 1,2 0 5,1 0 28,2-1 28,4-2 17,1-1 17,5-1 5,1-2-6,2-3-10,3-2-18,1-1-27,3-3-23,2 0-39,1-4-61,1-1-74,1-4-72,-1 0-146,-1-1-196,-4 0-353,-1 0-610,-4 0-1059,-3 1-1731,-2 2-4351,-3 1 8653,-3 2 0,-2 2 0,-1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9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0 240 16331,'5'6'817,"-1"-2"-301,-4-4 5847,0 0-5781,13 3-196,-10-2-184,10 1-84,-14-4-17,0-3-28,-1-1-28,-2-2-17,0 0 0,0-1-6,0 0 12,1-1-6,0-1-6,1 0 6,0-1-6,2 2-5,0-1-17,0 2-17,0 1-33,2 0-17,0 1-23,4 0-5,-1 1 10,3 1 18,-1 0 6,0 2 10,0 1 6,0 0 1,0 1 10,0 0 6,1 1 17,-1 0 0,2 1 11,1 0 11,1 1 11,1 1 12,1-1 5,3 0 11,2 0-10,1 0 10,3-2-5,-1 1-6,1-1-5,0 0-11,-1 0-7,-1-1 7,-3 0 5,-2-1 11,-2-1 34,-2 0 39,-3 0 39,-2 0 51,-1 1-6,-2-1-6,-1 0-28,0 0-44,-1-1-17,0-1-23,-1 0-16,1 0-29,-1 2-5,0-2-16,0 2-7,0 0 12,0 0-11,-1 0-1,0 0-33,-1-1 28,-1 1-5,0 0-7,-2-2 12,0 2-22,-1 1 0,-1-1 5,0 1 0,-3 1-17,-2 0 6,-1 1 0,0 0 6,-1 3 11,0 1-6,-1 3 0,0 2-22,1 2 39,0 0-6,1 2 1,0-1 10,2 0-10,1 1-1,2 0-5,1 1 33,3 0-22,1 1 0,1-1 0,1 2-33,3-2 33,3 0-6,2-1 1,4-3 5,1 0 0,4-2-6,2-1-22,1-3-50,4-1-79,-1-1-106,2-1-113,0-1-128,-2 0-241,1 0-358,-2 0-477,0 0-850,-1-1-1222,-1-1-4801,-3 0 8453,-2 0 0,-8 1 0,-2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09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6 284 24536,'-3'37'336,"0"-4"-257,3-20-35,0 1-16,2-2 6,0 1 0,2-2-6,0-2 0,0-1 0,0-1 0,-1-2 11,0-1 6,-1-2 39,0-1 17,0-1 101,-1 0 44,1 0-22,0-1-39,1-2-101,0-3-73,3-3-22,0-1-12,1-2-44,1 0-22,1-1-7,0 2-16,0 2 17,-1 3 6,0 3 5,-1 1 0,0 2 22,1 0 17,-2 2 17,1 3 23,0 1-1,2 2 6,1 1 11,1 1 0,3 1 1,0-1 4,1-1 18,0-1 16,-1-3 57,-3-2 50,-1-1 22,-3-2 0,0 0-28,-2-4-50,2-2-28,0-5-23,1-3 1,1-5-7,0-2-10,0-3 28,-1 0-23,0-2 11,0 0 6,-1-2-33,0 0 10,-1-1-5,0-1-11,-2 1 5,0 0-22,-1 4-22,0 2-28,-1 4-124,0 6-308,-1 3-195,0 6-1379,-1 2 527,0 12-1708,-2 1-5720,0 9 8957,-3-4 0,3-7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5.7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0 24458,'8'34'246,"-2"-3"-173,-7-15-17,1 1 6,-1 1-34,0 1 5,0 1-5,-1-1-5,1 1-7,0-2 1,0 1-11,1-1-1,0-2 1,0-1-6,0-2 0,0-2 0,0-3 11,0-2 0,0-2 12,1-2 27,-1-1 29,1 0 5,-1-1 0,2-1-22,-1-1-40,0-3-11,1-2-5,-1-3-17,0-2 16,-1 0 1,0-1-12,-2 1-5,-1 2-17,-4 2-11,-1 2-18,-3 1 18,-1 3 0,-2 1 17,-1 1 10,-1 3 1,-1 0 0,1 3 5,2 1 1,1 0-1,2 0 12,1 1-6,1 0 0,2 1 5,1 0 7,2 0 4,1-1-16,0 1 6,3-1-12,0 1 18,0 0 32,3-1 1,1 0 12,2 0-7,1-1 6,1 0 11,0-2 12,1 0-6,1-2 5,1 0-16,2-2 16,2-1-28,2 0-10,2-2-18,3-1-56,0-4 12,0 1-40,0 0-44,-4 1-56,-1 0-57,-5 1-78,-3 1-67,-3 1-135,-3 0-430,-2 1-634,-1 0-974,-1 0-1312,-1 0-4608,-2 0 8457,0 1 0,2-1 0,1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10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177 73 23579,'-23'-42'11,"0"12"22,8 41 7,-1 1 10,0 2-28,0 0-10,2 1-12,1 1 11,2 1-6,2 0 1,1 1 5,2-3-11,2 0 17,2-2 0,2 0 11,2-2 17,2-1 5,3-2 28,2-1 34,0-2 17,2 0 11,-1-3-11,1-1-39,-1 0-29,1-1-22,-1 0-16,-1 0-1,0 0-16,-3 0 11,0 0 22,-3 0 34,-1 0 50,-1 0 50,-1-1 12,1 1-27,-1-2-52,0 0-50,1-3-39,-1-2-6,2-2 0,0-4 0,1 0 6,0-2 0,1-2 5,-1 1-5,0 0 6,0 0 5,0 1 5,-1 2-5,1 1 17,-1 2-6,0 2-11,-2 3-22,2 2-29,-2 2-94,1 0 128,-1 3-17,1 1 18,1 2 4,0 2 12,2 0 17,1 2 0,1-1 0,0 2 11,2 0 0,2 0 0,0 2 0,2-1-6,1 0-5,1-1-6,1 0-11,1-1 6,0-2-6,0 0-11,0-1-1,-1-1-4,0 0-1,-2-3-11,-2 0-23,-1 0-21,-1-1-40,-1 0-40,0 0-55,-2 0-95,1 0-90,-2 0-146,1 1-230,-2 0-318,0-1-544,0 1-946,-1-1-1351,1 0-4502,-1 0 8401,-1-1 0,0 0 0,-1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11.0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 24480,'32'-11'381,"-4"2"-263,-17 13-12,0 0-11,1 0-11,2-1-11,0 0-28,0-1-22,1 0 16,0 0-5,1-2-18,1 1 7,-1-1-40,0 0-39,-1 0-62,-1 0-117,-1 0-85,0 1-133,-2-1-180,-1 3-162,-1-1-309,-3 1-324,0 2-505,-2 0-963,-1 4-4262,-1-2 7158,-2 2 0,0-6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11.4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291 73 12931,'9'8'4503,"-2"-2"-3383,-7-6 4823,0 0-5842,8-40-40,-7 30-16,3-27-11,-12 43 11,-2 5 11,-3 5 0,-2 2 0,-3 5 11,-1 2-28,-2 2-17,-1 1 1,-1 3-23,1-1 17,-1 1-1,1 0 1,2-2-22,0-2 10,4-2-10,0-4-7,5-1-10,1-6-23,4-2 6,3-5-11,1-1 33,2-3 0,2-2 6,2 0 11,3-2-45,3-2-89,3-1-174,3-3-269,2-1-414,1 0-517,0 1-961,0 0-2852,0 2-2521,-3 0 7842,-2 2 0,-7 1 0,-3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11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72 24491,'13'-41'51,"-2"10"27,-11 39 23,0 2-23,-1 2 1,1 2-23,-1 1-11,0 1-17,1 0 16,0 1-16,2-2-5,0-1 5,1 1-17,2-2-5,0-1 10,-1-1-4,2-1-24,-1-1-27,0-1-56,0-1-79,0-2-122,0 1-164,-2-2-200,1 0-259,-1-1-297,-1-1-385,-1-1-679,1-1 183,-2 0 0,0 0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11.8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94 21047,'-6'-9'2229,"0"2"-2100,6 7-7931,0 0 4177,44-39-2614,-28 34 6239,33-29 0,-43 40 0,-2-3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12.3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126 3 26228,'-22'-2'-6,"4"2"6,5 12 0,3-2 0,1 2-11,0-1 6,2 1-7,1 0 1,1 1 0,2-1 0,1-1 5,1 1-5,0-2 5,1 0 1,2 0-6,1-2 5,3-1 6,2 0 28,1-2 0,3-2 28,1-1-6,3-2-22,2 0-5,0 0-23,2 0 0,-2 0 0,-2 0 5,-1 0-5,-3 0 6,-2 1-6,-2 0 11,-2 2 6,-3-1 28,-1 1 44,-1-1 46,-1 1 61,-1 1-6,-2 2-22,-3 1-45,-3 1-50,-3 4-22,-4 1-23,-2 2-6,-3 1-22,-2 1 6,1 0-12,0-2 0,2 1 12,3-1-34,3-3-39,3 0-112,3-4-146,2-2-213,2-2-268,2-2-404,1-1-823,1 0-1939,0 0-5157,2-1 9129,-1 0 0,1 0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1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229 102 21237,'0'-30'1199,"0"5"-824,-1 21-27,1 0-40,-2 1-17,0 1-45,0 0-55,0 0-51,0 0-62,0 1-33,-1 0-28,1 0-12,-2 1-5,-1 0 6,-1 3 5,-3 1 0,0 5 0,-4 2 1,0 2-1,-1 0 6,-2 1 5,2 2 0,-2 0-5,2 1-6,0 2 6,1 0-11,2 1-6,1-2 0,2 1-6,1-1-22,2 0 34,0-1-1,3 0 1,0 1 28,2-2-23,0 0 0,0-2 11,1 0 23,1-3 17,3 0 22,1-1 17,2-1 5,1-1 0,2-1-16,2-1-17,2 0-50,2-2 22,1-2-12,0-1-10,2-1 27,-1 0-28,-1-2 1,0-1 10,-1-2-5,-2 0 6,-1-2-12,-1 1 12,-2-1-6,-1-1 11,1 0 12,-3-2-7,1 0-16,-2-3 17,1 1 6,-2-2-1,0 0 12,-2-1-6,0 1-17,-3-2 11,1 1-5,-1-1-17,-1-1 0,0 0-3409,0-1 3376,-1 0 16,-1 0 0,-2 0 0,-1 1-11,-1-1 6,0 1-6,-1 2 3392,-2 0-3381,1 1-22,-2 1-6,-2 2 6,1 1 0,-1 2-34,-1 2-22,0 1-51,-1 3-67,1 1-11,0 1-67,1 4-113,2 2-184,1 5-313,1 4-555,3 2-1110,2 3-1299,1 2-4794,2-3 8631,2-1 0,-1-10 0,0-2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2.3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0 23954,'-6'30'-6542,"1"-5"-2163,6-16 8705,2-1 0,-2-4 0,0-2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2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25679,'-9'33'420,"2"-5"-297,7-15-16,0-1-12,0 2-5,0 0-23,0 2 6,0 1-12,0 1-10,0 1 21,0 0-32,-1 2-1,1 0-17,-1 0 1,1-1-7,0 0 1,0 0 0,0-1-6,0 0 6,1-1 5,0-1-5,1-2-6,-1-1 6,2-1 0,-1-3 0,0-1 11,1-2-6,-1-1-5,0-2 0,-1 0 11,1-2-17,-1 0 6,0-1 0,0-1-40,0 1 23,0-1-22,0 1-29,-1-1-21,1 0-74,0 0-112,1 0-150,-1 0-248,0 0-447,1 1-863,-1 1-2364,1 0-4963,-2 1 9293,2 0 0,-2-2 0,1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5.1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 25270,'78'-12'89,"-12"2"-61,-48 5-10,1 1-7,-1-2 6,2 2-23,-2-1-5,-1 1-34,-1 1-56,0 1-84,-3 0-134,-1 1-180,-2 1-217,-1 0-270,0 2-426,-3 1-705,0 2-1283,-2 0-4766,-1 1 8166,-1-1 0,-1-2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12:26.1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42 24861,'88'-21'179,"-11"4"-179,-51 16-11,1 0-39,0 0-79,-2 1-90,0 0-156,-1 0-213,-1 0-375,-3 0-606,-2 0-996,-3 0-1289,-4 1-4457,-4 1 8311,-2 0 0,-4-1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5.4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 16006,'1'6'4122,"1"-1"-3047,-2-5 2488,0 0-3502,66-16-33,-40 11 0,54-13-33,-59 14-29,1 2-55,-1 0-119,-2 1-156,0 1-280,-2 0-498,-1 1-1082,-1 1-1775,-2 1-4784,-3 1 8783,-2 0 0,-3-2 0,-3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3.7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5 504 22890,'-3'20'213,"1"-3"-152,3-10 12,1 1 11,-1-3-6,0 0 12,-1-3 28,1 0 55,-1-1 751,0-1-560,1 0-67,0 0-100,0-2-113,-1-2-40,0-5-4,0-1-1,0-2 11,-1-3 1,0 0 21,0 0 1,1 0 6,0 0-12,0 0-11,0 1-17,1 0-11,1 0-11,2 0 11,1 2-28,1-1 11,1 0 0,2 1-11,1 0 6,1 1-6,1 2-6,-1 1 6,0 0-22,0 1-29,0 2-55,0 0-90,0 3-101,0 0-185,0 1-268,1 3-460,0 1-952,0 4-1843,0 1-4907,0 2 8912,-3-2 0,-4-4 0,-3-1 0</inkml:trace>
  <inkml:trace contextRef="#ctx0" brushRef="#br0" timeOffset="480">575 373 24889,'-16'-34'34,"0"9"-12,-1 33-11,0 3-5,-2 1-17,1 3 5,0 1 6,2 2-6,-1 0 12,3 1-6,1-1-11,2 0 11,4-1 5,2-2-10,2 0-1,1-1 12,2-2 5,1-1 34,1-3 5,2-2 12,2-2-1,0-2 35,0 0 16,1-2 11,0 0 17,1-3-50,2-1-23,0-5 0,0-2-11,1-1-5,0-3-6,0 0-6,-1-1-22,0-1-6,-1 1 6,0 0-12,0 2-27,-2 2 39,-1 3-23,-1 1 0,-2 4 18,-1 0-68,-1 4-152,-1-1 175,1 3 33,0 1 0,1 3 0,0 1 0,1 2 0,2 2-11,0 0-6,1 1-28,1 0-45,1 1-94,1 0-108,1-1-190,1-1-235,1-1-263,-1-3-488,0-1-956,1-2-1341,-1-2-4692,0-2 8457,-2 0 0,-4 0 0,-3 0 0</inkml:trace>
  <inkml:trace contextRef="#ctx0" brushRef="#br0" timeOffset="997">925 1 24990,'16'54'330,"-3"-4"-240,-11-20-17,-1 1 6,0 2 21,-1-1-4,0 1-7,0-1-22,0 0-27,0-1 4,0-2 1,0-4-17,0-2 0,0-5 11,0-3-16,-1-3 33,1-5 28,0-2 50,0-2 62,0-3 851,0 1-918,0-4-73,0-1-22,0-5-12,-1 0-16,0-2-1,-2-1-16,1-1 0,-1 0-6,0 0-5,0-1-29,0 1-21,0 1 4,-3 0-10,2 1 0,-2 3 10,1-1-27,-1 3-17,0 2-17,0 1 17,-2 2 12,-1 2 44,-2 3 33,-3 4 12,0 3 0,-2 3 11,0 1 0,1 1-6,1-1 12,2 1 5,1-2 6,3 0 5,3-1-16,1 0 5,3-2 17,0 2 6,2-2 44,1 0 6,3-2-11,3 0 0,3-2-17,1-1-17,2-1-6,0-2-16,3-1 0,1-2-23,1 0-10,1 0-24,0 0-77,0 0-113,-3-1-207,1 1-363,-2 0-763,0 2-2162,-1 2-5864,-3 1 9589,-1 1 0,-6-3 0,-2-2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7.7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25 22963,'-6'-13'319,"1"4"-258,3 8-21,0 0-40,-1 1 0,-1 0 0,-1 0 5,-2 0 23,-1 0-22,-1 2-1,-1 0 1,-1 3-6,1 0 11,-2 1-5,-1 1-6,-2 0-6,0 1 12,-2 2-1,2 0 7,0 2-1,2-1 0,0 1 6,1 0-12,2 1 23,1 0-16,2 1-1,0-1 0,3 2 11,1-1-16,2 0 16,0 0 1,4-1-12,1-1 45,3-1 28,1-1 56,3-2 50,1-2 23,2-2-6,3-2-44,3-2-34,3 0-62,2-4-22,2-1-29,0-3-27,1-1-39,-2 1-68,-1 1-67,-4 0-145,-2 2-174,-4 2-246,-2 1-371,-3 2-486,-2 1-836,-1 3-951,-4 2-4665,0 3 8059,-2-2 0,-1-3 0,0-1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8.3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72 174 16728,'-40'12'1949,"9"-3"-934,34-8-119,1-1-169,0 0-223,1 0-111,0 0-62,1 0-12,0 0 28,1 0 11,2 0-5,1 0-45,6-1-78,3-1-51,6-2-50,3-1-62,6-1-5,3-2-1,4 0-22,3-1-351,2 0 357,0 0-28,1-1 5,-1-1 17,2 0-16,-2 0-1,1 0 12,-1 0-57,-1 0 34,1 1-16,-2 0-1,-2 2 17,-2 0-63,-3 3 40,-4-1 7,-3 2-1,-5 1-22,-2 1-17,-4 0 334,-2 2-435,-3 0-51,-2 0-223,-1 0-213,-2 0-280,-3 2-314,-2 1-487,-1 0-795,-2 2-1048,0 1-4402,-3 1 7959,-1-1 0,1-2 0,0-2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40.6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75 26054,'1'-26'62,"3"4"-56,10 18-1,2 0-5,1 0-5,2 1-12,0 0-22,0 0-29,-1 1-60,0 0-96,-2 1-85,1 1-133,-1 0-163,-1 0-162,0 0-325,-1 0-432,0 0-863,-1 1-1068,-1 0-4700,-2 2 8155,-2 0 0,-4-1 0,-2-1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40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48 16241,'-5'-6'4083,"1"0"-3176,4 6 2090,0 0-2694,15 2-57,-4-1-112,14 0-38,-6-1-29,2-2-28,1-2-11,1 0-17,-1-2-5,1 1-68,1 0-106,-1 0-308,0 1-481,-1 2-786,-4 0-1309,-3 1-2941,-4 5-975,-4-2 6968,-3 4 0,-3-4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9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26 23775,'10'35'173,"-1"-4"-128,-9-15 5,0 1 1,0 1 16,0 1 28,0 0-22,0 0 5,0 0-5,0-1-11,1 0-17,-1-1-1,1 0 7,0-1-40,0-1 28,-1-1-5,1 0-12,-1-2 17,1-1-5,-1-3-6,0-2 6,0-1-1,0-2 1,0-1-1,0 0-637,0-2-40,0-2-465,0 0-846,0-3-1473,0 0-4963,0-1 8391,0 2 0,0 1 0,0 2 0</inkml:trace>
  <inkml:trace contextRef="#ctx0" brushRef="#br0" timeOffset="328">2 70 17518,'-1'-6'2661,"0"2"-2169,1 4 2388,0 0-2651,62-26-541,-38 19 497,48-19 106,-53 25-162,-2 1-51,-1 1-22,-3 1-28,-2 1-5,-1 2 395,-3 0-390,-1 1 34,-3 1 44,-1 1 73,-1 1 57,-1 0 22,-3-1-12,-2 1-50,-5 1-78,-2 0-34,-2-1-28,-3 0-11,1-1-6,-1-1 0,1-1 6,0-2-17,0-2 5,1-1-10,1 0-29,2-2-50,2-2-89,3-1-169,2-2-280,3 2-364,0-1-503,4 1-1054,3 0-1625,2 0-4626,3 1 8766,-1 1 0,-3 1 0,-3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38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 66 22890,'6'-19'67,"-1"6"-11,-6 21 17,0 1 39,0 4 11,-1 1 17,0 5-6,0 0-27,1 2-29,-1 0-5,1 0-6,-1 1 0,0-2 6,1 2-11,-2-2-1,1 1-10,-1-2-12,0-1 0,0 0 0,0-2-16,1 0 5,-1-3-17,0 0 0,1-3-5,0-2-12,1-2 6,1-2-17,-1-2 1,1 0-24,0 0-55,0-2-67,0 2-113,0-2-189,0 2-253,0 0-376,1 0-609,0 1-925,-1 1-700,2-1-4666,-2 0 7993,0-1 0,0 0 0,0-2 0</inkml:trace>
  <inkml:trace contextRef="#ctx0" brushRef="#br0" timeOffset="518">367 0 22391,'-64'39'129,"9"-4"-106,34-18 16,0 0 34,-1 0 11,0 0 33,0-1 6,1 0-16,2-3-23,2-1-17,2 0-11,3-4-28,1 1 0,3-3 0,2 1-11,2-2 11,0-1 5,2 0-5,1-2-5,0-1 5,1 0 0,0 0 5,0 1-5,0 0 12,0 0-7,0 1 12,0 1 5,0 1 1,0 0-6,0 1-6,0 0 0,0-1 6,0 2 5,0-1 1,1 1 5,2 0 5,1 1-5,2-1 11,0 0 12,1-1 22,1 1 16,0-1 1,2 0 11,0-1-17,0-1-23,2 0 1,-2 0-34,2-1 17,1 1-17,1-1-11,0 1-17,0-1-6,-1 1 1,0-1-6,0 1 22,-1-1-34,0 0 1,-2 0-12,-2-1-16,-1 0-17,0-1-74,-2 0-100,-1 1-128,0-1-163,-1 1-202,0 0-268,-1 1-455,0-1-783,-1 1-1295,1 0-4793,-2 0 8300,2-1 0,-2-1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48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116 184 23405,'-64'1'750,"12"0"-654,53-1-46,0 0 17,1 0 34,2 0 28,2 0 33,2 0 1,4 0-29,4 0-16,6 0-34,3 0-45,3 0-6,3-1 1,1-1-5,3-1 10,2 0 17,2-2-6,3 1 17,0-2 6,1 1 17,0 0-1,-3 0 18,-1 0-12,-2 1-5,-1 0-18,-3 1-4,-2 0-29,-3 0-17,-5 2-5,-3-1 0,-4 1-12,-4 0 18,-2 1-23,-1 0 0,-3 0 5,-1 0-5,-2 0-16,-1 0-7,0 0-16,-1 0-1866,-1 0 1721,-2 0-18,2 0-16,-4-1-1,4 0-10,-2 1-35,1-1-38,-1 0 5,-1-1 28,0 0 50,-1 1 40,-1-2 28,-1 2-6,0-2 0,0 1 28,-1-1 6,0 1 39,0-1 23,-1 1 16,0-2 22,-1 1 1,-1-1 16,-1 0 12,-1 0 22,-1-1 39,-2 0 56,0 0 68,0-1 55,0 1 57,1 0 33,1-1-5,0 0-23,2 0-34,1 1-39,1 0-39,2 2-5,1-1-18,1 2-10,2 0-12,1 1-17,0 0-27,2 0-169,-1 1 12,3 0 27,1 0 46,3 0 27,-1 1 17,4 2 1,1 0 4,4 2 7,2-1-1,3 2-5,2-1 5,1 1-5,1 0-6,0 0-5,0 0-34,0 1 6,-2 0-6,0 0-6,-3 1 6,-3-1 0,-1 0 0,-4-1 0,-1 0 22,-3-1 18,-2-1 22,-1 0 39,-2-2 50,-1 1 34,0-1 16,-1 2 29,-2 0-51,-4 4-45,-3 1-50,-2 2-56,-3 1-28,0 2-16,-2 0-18,2-1-22,2 1-11,1-3-84,2 0-107,2-2-168,3-2-246,0-1-403,1 0-835,-2-1-2493,-1 1-4905,0-1 9280,0 0 0,3-2 0,2-2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23:24:42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132 351 18358,'4'-15'1031,"0"2"-835,-1 10-33,1 0-1,1-1 23,1 0-6,2-1-5,1-1 296,28-12-386,-14 7-28,20-9-6,-22 13-22,0 0-5,-1 1-12,-1 2-22,-1 1-1,-3 2-21,-2 0-6,-2 2 11,-1 2-6,-2 0 23,-1 4 11,0-1 5,-2 2 12,-1 0 6,-1 1-1,0 0 12,-1 0 5,-2 1 6,1 1-1,-1 0 18,-1 1 11,-1 0 22,-3 1 17,-2-1 11,-1 2 12,-2-2 5,-1 2-12,-1-3 2,-1 1-1,0-2 5,0-2-5,2-1 0,1-1 5,2-2 12,1-1 11,4-1-6,0-2-28,2 0-106,1 0-118,2 0-17,1 0 23,4-2 45,2-1 22,2 0-6,3-1 12,1 1 5,1 0-28,1 2 17,1 0-22,-1 1 16,0 0-5,-1 2 11,-1 2 11,-2 2 6,-1 2 28,-1 2 0,-1 1-1,-1 2 18,-2 1 5,-1 1 12,-3 0 27,-1 2 0,-1 0 29,-2-1 38,-2 1 18,-2-2 10,-4 0 35,-2 0-35,-3-2-16,0 0-11,-3-1-23,1-2-17,-1-1-11,1-2 1,0-1-1,3-2 0,0-2-11,1-1-11,2-1-62,0-1-5,1-3-62,1-2-79,1-1-89,0-1-207,1 1-179,2 0-281,0 0-717,2 2-1080,1 1-903,0 1-4418,1 2 8009,0 0 0,0 1 0</inkml:trace>
  <inkml:trace contextRef="#ctx0" brushRef="#br0" timeOffset="433">745 548 21103,'15'45'285,"-1"-8"-55,-14-35 162,1 0 1899,-1-2-2050,0-2-152,0-2-33,0-4-16,0 0-18,-1-4 17,1 0-28,-1-2 12,0-2-6,1-1-29,0-1 40,0-1 6,0-1 22,2 0 6,1 0-1,2 0-5,3 2-33,0 0 5,2 2-17,1 1-11,2 2-6,0 1 1,2 2-12,0 2-11,1 1-23,0 2-49,2 1-57,-2 1-73,1 2-78,-2 0-123,1 1-140,-2 1-219,-1 2-398,-1 1-598,-2 4-948,-1 0-923,-2 4-3731,-2-2 7388,-1 0 0,-3-5 0,0-2 0</inkml:trace>
  <inkml:trace contextRef="#ctx0" brushRef="#br0" timeOffset="927">1292 438 23299,'-36'-20'39,"4"6"-45,13 23 12,0 2-1,-1 1 12,0 2 0,0 0 0,0 3-6,1 0-11,0 2 17,3-2 0,1 1-1,3 0 12,2-2-11,3 0 11,2-2 6,3 0 11,1-2 16,1 0 12,3-3 28,1-1 50,2-2 45,2-2 39,0-2 6,2-1-34,1-1-22,1-2-67,1-2-23,0-4-22,1 0-29,-1-4 13,1 1-46,0-3 0,0 1-11,0-2 0,0 0 12,-1 0-12,-1 1-12,-1-1 7,-1 3-18,-1 0 7,-1 2 10,-1 1-28,-1 3 0,-2 1-27,-1 3-46,-1 1 18,-1 0-23,0 1 100,-1 2 12,2 1 6,0 3 0,1 1-1,2 2 1,-1 1-1,2 2-5,0-1 6,2 1-23,0 0-33,1 1-90,1-2-179,2 1-253,-1 0-363,2-1-561,-1-1-979,0 0-1155,0-2-4749,-4-1 8379,1-2 0,-5-2 0,-2-2 0</inkml:trace>
  <inkml:trace contextRef="#ctx0" brushRef="#br0" timeOffset="1440">1577 197 23629,'16'38'291,"-3"-4"-190,-11-15 0,0 0 11,2 1-17,1 0-22,0-2-12,1 1-21,0-1-1,0-2-11,-1-2-6,2-1 6,-3-1 0,0-3 0,1-1 6,-3-2-1,1-2 40,-2-1 34,1-2 66,-2 0 62,1 0 841,0-1-964,-1-3-73,0-1-16,-2-4-18,-1-1-10,-2-2-6,-2 1-6,0-2-6,-2 1-5,-1 1-22,0 0-23,0 2-16,0 1-12,0 2 6,0 2-1,0 2 24,1 0 16,0 1 22,0 2 6,1 0 6,0 3 5,0 1 0,2 2 6,0 0-6,1 2 6,1 0 5,1 1 6,1 0 0,2 1 6,-1-1 5,2 1 11,2 0 18,2 0-12,4-1 5,1-1-16,0 0 11,3-2 0,-1-1 6,2-1 16,2-2-33,-1-2 22,3-2-22,1 0-23,1-2-16,1-1-73,0-3-73,0-1-124,-1-2-223,-1 0-415,0 0-868,-3-1-2285,0 0-5047,-3 1 9130,-2 2 0,-5 3 0,-3 2 0</inkml:trace>
  <inkml:trace contextRef="#ctx0" brushRef="#br0" timeOffset="1833">2256 0 25359,'-35'68'79,"5"-7"-28,18-30 10,2 0 18,-1 0-1,0-1 1,-1 2-7,-1-1 29,0 0-28,-3 1-11,1 0-12,-3 0-39,2-2 6,-2 0-17,3-2 0,0-3 0,3-3 0,0-3 6,3-3-12,1-3-11,2-1-44,2-4-74,1-3-117,1-1-168,1-2-236,1-1-4339,0-1-876,2 0-2155,-1 0 8026,3 0 0,-3 0 0,1 0 0</inkml:trace>
  <inkml:trace contextRef="#ctx0" brushRef="#br0" timeOffset="2256">2409 351 24967,'-48'2'101,"6"0"-101,23 7 11,1 1-22,4-2 0,2 2-6,3-2-5,3 0-12,3-2 6,1 0 23,2 0 10,1 0 18,3 0 16,3 1 6,3 0-1,3-1-27,2 0-6,0 0 1,1-1-12,-1 1 16,0 0-4,-2 0-1,0 1 0,-2 0-5,-1 1-6,-2-1 22,-1 1 0,-1-1 18,-2 0 4,-1-1 19,-2 1 32,-2-1 6,-2 2 16,-4 0-27,-4 1-34,-5 0-39,0 1-1,-4 0-16,0-2-28,-2-1 0,1 0-95,1-3-95,1 0-147,1-3-217,4 0-359,1-1-880,4 0-1920,2 0-5209,2-1 8950,2 1 0,2-1 0,1 1 0</inkml:trace>
  <inkml:trace contextRef="#ctx0" brushRef="#br0" timeOffset="3032">0 1073 22895,'90'-23'902,"-13"3"-667,-54 16-39,3 0 11,3 0-22,3-1-28,3-1 5,4-1-55,4 0-18,5-2-10,6-1-23,5 0-1244,7 0 1216,3 0 5,5 1 18,3 0 11,1 1 16,1 1 6,0 0-16,-1 2-7,-1-1-5,0 0 23,0 0 5,1 0 0,0-2-12,0 2-16,-1-3-5,-3 1-1,-3 0-790,-3 0 785,-6 0-6,-2-1-473,-5 0 462,-2 0-11,-3 0 0,-5 1-6,-3 1-17,-7 0 1070,-5 2-1086,-7 0 779,-6 2-959,-5 2 447,-4 0-710,-4 1-113,-3 2-222,-2 3-477,-4 2-1238,-4 4-3518,-6 3-2458,-1-2 8491,2 0 0,6-6 0,3-3 0</inkml:trace>
  <inkml:trace contextRef="#ctx0" brushRef="#br0" timeOffset="3483">1117 1073 24245,'12'41'118,"-2"-4"-79,-7-19-11,-1 2 0,1 0-6,-2 0 1,1 1-7,-1-2-4,0 0-1,-1-2 6,1-1-17,-1-2 11,0-1-11,0-2-17,0-1-28,-1 0-84,1-2-95,-1 1-134,0-2-163,0 0-179,1-1-303,0-1-324,0-1-606,0 0-805,0-2-2063,0 1-234,0-2 5035,0 0 0,0-1 0</inkml:trace>
  <inkml:trace contextRef="#ctx0" brushRef="#br0" timeOffset="3949">1533 1008 23915,'-61'28'39,"7"-4"-22,31-11-12,-1 0 40,-2 3-39,0-1-6,2 1 0,1-1-12,4 0 7,2-1 5,3-2 0,3 1-6,2-3 6,1 0 0,2-3 0,1 1-17,1-1 17,2-1 0,-1 0 0,1 0 17,1-1-22,0 0-7,1 0 18,0-1 28,0 0 16,2 0 51,1-1 39,3 1-6,1-1 23,2 0-39,1-1-29,2 0-22,2-1-16,1 1-6,1 0-6,0 0 11,0 1-11,0 0-11,0 1-11,1 1 17,-1 1-34,0-1 0,-1 2-11,-2 0-40,-1 0 51,-2 0 6,0-1 5,0 0-11,-1-1-22,0 0-46,-1-2-88,0 1-108,0-1-217,-2 0-292,1 1-459,-1-1-897,-1 0-1573,1 0-4913,-2 1 8615,0-2 0,-3-1 0,0 0 0</inkml:trace>
  <inkml:trace contextRef="#ctx0" brushRef="#br0" timeOffset="4306">1730 1205 19815,'13'-1'2604,"-3"0"-2144,-10 1 648,0 0-1018,13 4 11,-9 1-6,10 5 11,-11 2 23,-1 1-6,-1 2 6,0 0-11,-1 2-23,1-1-22,0 2-23,0 0-16,0 0-12,0 1 1,0-1-1,0-1-5,0-1 16,-1-3-5,1-1 6,-1-2-6,0-2-22,0-1-6,0-1 5,0-1-27,0-1-12,0 0-44,0 0-57,0-1-83,0-1-84,0 0-85,0-1-1786,0 0 230,1-3-1799,0-1-4979,0-2 8721,0 0 0,0 2 0,0 1 0</inkml:trace>
  <inkml:trace contextRef="#ctx0" brushRef="#br0" timeOffset="4609">1730 1270 24715,'43'-35'246,"0"0"1,30-21-152,-51 54-22,-1 1-16,-3 0-12,1 1-23,-2 2-5,-1 0-6,-1 3-11,-3 1 0,-1 1-6,0 0 6,-4 0 6,-1 1 11,-3 0 16,-2-1 40,0 0 34,-3 0 5,-3 0-6,-2 0-16,-4 0-23,-2 1-17,-2-1-27,0-1-12,-2-1-56,2-2-39,0 0-95,1-2-163,3-1-174,1 0-251,2 0-398,2 0-1047,2 0-1435,2 0-4552,2 0 8199,0-1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4.xml"/><Relationship Id="rId18" Type="http://schemas.openxmlformats.org/officeDocument/2006/relationships/image" Target="../media/image74.png"/><Relationship Id="rId26" Type="http://schemas.openxmlformats.org/officeDocument/2006/relationships/image" Target="../media/image78.png"/><Relationship Id="rId3" Type="http://schemas.openxmlformats.org/officeDocument/2006/relationships/image" Target="../media/image17.tiff"/><Relationship Id="rId21" Type="http://schemas.openxmlformats.org/officeDocument/2006/relationships/customXml" Target="../ink/ink58.xml"/><Relationship Id="rId34" Type="http://schemas.openxmlformats.org/officeDocument/2006/relationships/image" Target="../media/image82.png"/><Relationship Id="rId7" Type="http://schemas.openxmlformats.org/officeDocument/2006/relationships/customXml" Target="../ink/ink51.xml"/><Relationship Id="rId12" Type="http://schemas.openxmlformats.org/officeDocument/2006/relationships/image" Target="../media/image71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33" Type="http://schemas.openxmlformats.org/officeDocument/2006/relationships/customXml" Target="../ink/ink64.xml"/><Relationship Id="rId2" Type="http://schemas.openxmlformats.org/officeDocument/2006/relationships/image" Target="../media/image16.tiff"/><Relationship Id="rId16" Type="http://schemas.openxmlformats.org/officeDocument/2006/relationships/image" Target="../media/image73.png"/><Relationship Id="rId20" Type="http://schemas.openxmlformats.org/officeDocument/2006/relationships/image" Target="../media/image75.png"/><Relationship Id="rId29" Type="http://schemas.openxmlformats.org/officeDocument/2006/relationships/customXml" Target="../ink/ink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customXml" Target="../ink/ink53.xml"/><Relationship Id="rId24" Type="http://schemas.openxmlformats.org/officeDocument/2006/relationships/image" Target="../media/image77.png"/><Relationship Id="rId32" Type="http://schemas.openxmlformats.org/officeDocument/2006/relationships/image" Target="../media/image81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79.png"/><Relationship Id="rId36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customXml" Target="../ink/ink57.xml"/><Relationship Id="rId31" Type="http://schemas.openxmlformats.org/officeDocument/2006/relationships/customXml" Target="../ink/ink63.xml"/><Relationship Id="rId4" Type="http://schemas.openxmlformats.org/officeDocument/2006/relationships/image" Target="../media/image18.tiff"/><Relationship Id="rId9" Type="http://schemas.openxmlformats.org/officeDocument/2006/relationships/customXml" Target="../ink/ink52.xml"/><Relationship Id="rId14" Type="http://schemas.openxmlformats.org/officeDocument/2006/relationships/image" Target="../media/image72.png"/><Relationship Id="rId22" Type="http://schemas.openxmlformats.org/officeDocument/2006/relationships/image" Target="../media/image76.png"/><Relationship Id="rId27" Type="http://schemas.openxmlformats.org/officeDocument/2006/relationships/customXml" Target="../ink/ink61.xml"/><Relationship Id="rId30" Type="http://schemas.openxmlformats.org/officeDocument/2006/relationships/image" Target="../media/image80.png"/><Relationship Id="rId35" Type="http://schemas.openxmlformats.org/officeDocument/2006/relationships/customXml" Target="../ink/ink65.xml"/><Relationship Id="rId8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1.xml"/><Relationship Id="rId18" Type="http://schemas.openxmlformats.org/officeDocument/2006/relationships/image" Target="../media/image92.png"/><Relationship Id="rId26" Type="http://schemas.openxmlformats.org/officeDocument/2006/relationships/image" Target="../media/image96.png"/><Relationship Id="rId39" Type="http://schemas.openxmlformats.org/officeDocument/2006/relationships/customXml" Target="../ink/ink84.xml"/><Relationship Id="rId21" Type="http://schemas.openxmlformats.org/officeDocument/2006/relationships/customXml" Target="../ink/ink75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7" Type="http://schemas.openxmlformats.org/officeDocument/2006/relationships/customXml" Target="../ink/ink68.xml"/><Relationship Id="rId2" Type="http://schemas.openxmlformats.org/officeDocument/2006/relationships/image" Target="../media/image19.tiff"/><Relationship Id="rId16" Type="http://schemas.openxmlformats.org/officeDocument/2006/relationships/image" Target="../media/image91.png"/><Relationship Id="rId20" Type="http://schemas.openxmlformats.org/officeDocument/2006/relationships/image" Target="../media/image93.png"/><Relationship Id="rId29" Type="http://schemas.openxmlformats.org/officeDocument/2006/relationships/customXml" Target="../ink/ink79.xml"/><Relationship Id="rId41" Type="http://schemas.openxmlformats.org/officeDocument/2006/relationships/customXml" Target="../ink/ink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customXml" Target="../ink/ink70.xml"/><Relationship Id="rId24" Type="http://schemas.openxmlformats.org/officeDocument/2006/relationships/image" Target="../media/image95.png"/><Relationship Id="rId32" Type="http://schemas.openxmlformats.org/officeDocument/2006/relationships/image" Target="../media/image99.png"/><Relationship Id="rId37" Type="http://schemas.openxmlformats.org/officeDocument/2006/relationships/customXml" Target="../ink/ink83.xml"/><Relationship Id="rId40" Type="http://schemas.openxmlformats.org/officeDocument/2006/relationships/image" Target="../media/image103.png"/><Relationship Id="rId5" Type="http://schemas.openxmlformats.org/officeDocument/2006/relationships/customXml" Target="../ink/ink67.xml"/><Relationship Id="rId15" Type="http://schemas.openxmlformats.org/officeDocument/2006/relationships/customXml" Target="../ink/ink72.xml"/><Relationship Id="rId23" Type="http://schemas.openxmlformats.org/officeDocument/2006/relationships/customXml" Target="../ink/ink76.xml"/><Relationship Id="rId28" Type="http://schemas.openxmlformats.org/officeDocument/2006/relationships/image" Target="../media/image97.png"/><Relationship Id="rId36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customXml" Target="../ink/ink74.xml"/><Relationship Id="rId31" Type="http://schemas.openxmlformats.org/officeDocument/2006/relationships/customXml" Target="../ink/ink80.xml"/><Relationship Id="rId4" Type="http://schemas.openxmlformats.org/officeDocument/2006/relationships/image" Target="../media/image85.png"/><Relationship Id="rId9" Type="http://schemas.openxmlformats.org/officeDocument/2006/relationships/customXml" Target="../ink/ink69.xml"/><Relationship Id="rId14" Type="http://schemas.openxmlformats.org/officeDocument/2006/relationships/image" Target="../media/image90.png"/><Relationship Id="rId22" Type="http://schemas.openxmlformats.org/officeDocument/2006/relationships/image" Target="../media/image94.png"/><Relationship Id="rId27" Type="http://schemas.openxmlformats.org/officeDocument/2006/relationships/customXml" Target="../ink/ink78.xml"/><Relationship Id="rId30" Type="http://schemas.openxmlformats.org/officeDocument/2006/relationships/image" Target="../media/image98.png"/><Relationship Id="rId35" Type="http://schemas.openxmlformats.org/officeDocument/2006/relationships/customXml" Target="../ink/ink82.xml"/><Relationship Id="rId8" Type="http://schemas.openxmlformats.org/officeDocument/2006/relationships/image" Target="../media/image87.png"/><Relationship Id="rId3" Type="http://schemas.openxmlformats.org/officeDocument/2006/relationships/customXml" Target="../ink/ink66.xml"/><Relationship Id="rId12" Type="http://schemas.openxmlformats.org/officeDocument/2006/relationships/image" Target="../media/image89.png"/><Relationship Id="rId17" Type="http://schemas.openxmlformats.org/officeDocument/2006/relationships/customXml" Target="../ink/ink73.xml"/><Relationship Id="rId25" Type="http://schemas.openxmlformats.org/officeDocument/2006/relationships/customXml" Target="../ink/ink77.xml"/><Relationship Id="rId33" Type="http://schemas.openxmlformats.org/officeDocument/2006/relationships/customXml" Target="../ink/ink81.xml"/><Relationship Id="rId38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.png"/><Relationship Id="rId21" Type="http://schemas.openxmlformats.org/officeDocument/2006/relationships/image" Target="../media/image114.png"/><Relationship Id="rId42" Type="http://schemas.openxmlformats.org/officeDocument/2006/relationships/customXml" Target="../ink/ink106.xml"/><Relationship Id="rId63" Type="http://schemas.openxmlformats.org/officeDocument/2006/relationships/image" Target="../media/image135.png"/><Relationship Id="rId84" Type="http://schemas.openxmlformats.org/officeDocument/2006/relationships/customXml" Target="../ink/ink127.xml"/><Relationship Id="rId138" Type="http://schemas.openxmlformats.org/officeDocument/2006/relationships/customXml" Target="../ink/ink154.xml"/><Relationship Id="rId159" Type="http://schemas.openxmlformats.org/officeDocument/2006/relationships/image" Target="../media/image183.png"/><Relationship Id="rId170" Type="http://schemas.openxmlformats.org/officeDocument/2006/relationships/image" Target="../media/image188.png"/><Relationship Id="rId191" Type="http://schemas.openxmlformats.org/officeDocument/2006/relationships/customXml" Target="../ink/ink181.xml"/><Relationship Id="rId107" Type="http://schemas.openxmlformats.org/officeDocument/2006/relationships/image" Target="../media/image157.png"/><Relationship Id="rId11" Type="http://schemas.openxmlformats.org/officeDocument/2006/relationships/image" Target="../media/image109.png"/><Relationship Id="rId32" Type="http://schemas.openxmlformats.org/officeDocument/2006/relationships/customXml" Target="../ink/ink101.xml"/><Relationship Id="rId53" Type="http://schemas.openxmlformats.org/officeDocument/2006/relationships/image" Target="../media/image130.png"/><Relationship Id="rId74" Type="http://schemas.openxmlformats.org/officeDocument/2006/relationships/customXml" Target="../ink/ink122.xml"/><Relationship Id="rId128" Type="http://schemas.openxmlformats.org/officeDocument/2006/relationships/customXml" Target="../ink/ink149.xml"/><Relationship Id="rId149" Type="http://schemas.openxmlformats.org/officeDocument/2006/relationships/image" Target="../media/image178.png"/><Relationship Id="rId5" Type="http://schemas.openxmlformats.org/officeDocument/2006/relationships/image" Target="../media/image106.png"/><Relationship Id="rId95" Type="http://schemas.openxmlformats.org/officeDocument/2006/relationships/image" Target="../media/image151.png"/><Relationship Id="rId160" Type="http://schemas.openxmlformats.org/officeDocument/2006/relationships/customXml" Target="../ink/ink165.xml"/><Relationship Id="rId181" Type="http://schemas.openxmlformats.org/officeDocument/2006/relationships/customXml" Target="../ink/ink176.xml"/><Relationship Id="rId22" Type="http://schemas.openxmlformats.org/officeDocument/2006/relationships/customXml" Target="../ink/ink96.xml"/><Relationship Id="rId43" Type="http://schemas.openxmlformats.org/officeDocument/2006/relationships/image" Target="../media/image125.png"/><Relationship Id="rId64" Type="http://schemas.openxmlformats.org/officeDocument/2006/relationships/customXml" Target="../ink/ink117.xml"/><Relationship Id="rId118" Type="http://schemas.openxmlformats.org/officeDocument/2006/relationships/customXml" Target="../ink/ink144.xml"/><Relationship Id="rId139" Type="http://schemas.openxmlformats.org/officeDocument/2006/relationships/image" Target="../media/image173.png"/><Relationship Id="rId85" Type="http://schemas.openxmlformats.org/officeDocument/2006/relationships/image" Target="../media/image146.png"/><Relationship Id="rId150" Type="http://schemas.openxmlformats.org/officeDocument/2006/relationships/customXml" Target="../ink/ink160.xml"/><Relationship Id="rId171" Type="http://schemas.openxmlformats.org/officeDocument/2006/relationships/customXml" Target="../ink/ink171.xml"/><Relationship Id="rId192" Type="http://schemas.openxmlformats.org/officeDocument/2006/relationships/image" Target="../media/image199.png"/><Relationship Id="rId12" Type="http://schemas.openxmlformats.org/officeDocument/2006/relationships/customXml" Target="../ink/ink91.xml"/><Relationship Id="rId33" Type="http://schemas.openxmlformats.org/officeDocument/2006/relationships/image" Target="../media/image120.png"/><Relationship Id="rId108" Type="http://schemas.openxmlformats.org/officeDocument/2006/relationships/customXml" Target="../ink/ink139.xml"/><Relationship Id="rId129" Type="http://schemas.openxmlformats.org/officeDocument/2006/relationships/image" Target="../media/image168.png"/><Relationship Id="rId54" Type="http://schemas.openxmlformats.org/officeDocument/2006/relationships/customXml" Target="../ink/ink112.xml"/><Relationship Id="rId75" Type="http://schemas.openxmlformats.org/officeDocument/2006/relationships/image" Target="../media/image141.png"/><Relationship Id="rId96" Type="http://schemas.openxmlformats.org/officeDocument/2006/relationships/customXml" Target="../ink/ink133.xml"/><Relationship Id="rId140" Type="http://schemas.openxmlformats.org/officeDocument/2006/relationships/customXml" Target="../ink/ink155.xml"/><Relationship Id="rId161" Type="http://schemas.openxmlformats.org/officeDocument/2006/relationships/image" Target="../media/image184.png"/><Relationship Id="rId182" Type="http://schemas.openxmlformats.org/officeDocument/2006/relationships/image" Target="../media/image194.png"/><Relationship Id="rId6" Type="http://schemas.openxmlformats.org/officeDocument/2006/relationships/customXml" Target="../ink/ink88.xml"/><Relationship Id="rId23" Type="http://schemas.openxmlformats.org/officeDocument/2006/relationships/image" Target="../media/image115.png"/><Relationship Id="rId119" Type="http://schemas.openxmlformats.org/officeDocument/2006/relationships/image" Target="../media/image163.png"/><Relationship Id="rId44" Type="http://schemas.openxmlformats.org/officeDocument/2006/relationships/customXml" Target="../ink/ink107.xml"/><Relationship Id="rId65" Type="http://schemas.openxmlformats.org/officeDocument/2006/relationships/image" Target="../media/image136.png"/><Relationship Id="rId86" Type="http://schemas.openxmlformats.org/officeDocument/2006/relationships/customXml" Target="../ink/ink128.xml"/><Relationship Id="rId130" Type="http://schemas.openxmlformats.org/officeDocument/2006/relationships/customXml" Target="../ink/ink150.xml"/><Relationship Id="rId151" Type="http://schemas.openxmlformats.org/officeDocument/2006/relationships/image" Target="../media/image179.png"/><Relationship Id="rId172" Type="http://schemas.openxmlformats.org/officeDocument/2006/relationships/image" Target="../media/image189.png"/><Relationship Id="rId193" Type="http://schemas.openxmlformats.org/officeDocument/2006/relationships/customXml" Target="../ink/ink182.xml"/><Relationship Id="rId13" Type="http://schemas.openxmlformats.org/officeDocument/2006/relationships/image" Target="../media/image110.png"/><Relationship Id="rId109" Type="http://schemas.openxmlformats.org/officeDocument/2006/relationships/image" Target="../media/image158.png"/><Relationship Id="rId34" Type="http://schemas.openxmlformats.org/officeDocument/2006/relationships/customXml" Target="../ink/ink102.xml"/><Relationship Id="rId55" Type="http://schemas.openxmlformats.org/officeDocument/2006/relationships/image" Target="../media/image131.png"/><Relationship Id="rId76" Type="http://schemas.openxmlformats.org/officeDocument/2006/relationships/customXml" Target="../ink/ink123.xml"/><Relationship Id="rId97" Type="http://schemas.openxmlformats.org/officeDocument/2006/relationships/image" Target="../media/image152.png"/><Relationship Id="rId120" Type="http://schemas.openxmlformats.org/officeDocument/2006/relationships/customXml" Target="../ink/ink145.xml"/><Relationship Id="rId141" Type="http://schemas.openxmlformats.org/officeDocument/2006/relationships/image" Target="../media/image174.png"/><Relationship Id="rId7" Type="http://schemas.openxmlformats.org/officeDocument/2006/relationships/image" Target="../media/image107.png"/><Relationship Id="rId162" Type="http://schemas.openxmlformats.org/officeDocument/2006/relationships/customXml" Target="../ink/ink166.xml"/><Relationship Id="rId183" Type="http://schemas.openxmlformats.org/officeDocument/2006/relationships/customXml" Target="../ink/ink177.xml"/><Relationship Id="rId2" Type="http://schemas.openxmlformats.org/officeDocument/2006/relationships/customXml" Target="../ink/ink86.xml"/><Relationship Id="rId29" Type="http://schemas.openxmlformats.org/officeDocument/2006/relationships/image" Target="../media/image118.png"/><Relationship Id="rId24" Type="http://schemas.openxmlformats.org/officeDocument/2006/relationships/customXml" Target="../ink/ink97.xml"/><Relationship Id="rId40" Type="http://schemas.openxmlformats.org/officeDocument/2006/relationships/customXml" Target="../ink/ink105.xml"/><Relationship Id="rId45" Type="http://schemas.openxmlformats.org/officeDocument/2006/relationships/image" Target="../media/image126.png"/><Relationship Id="rId66" Type="http://schemas.openxmlformats.org/officeDocument/2006/relationships/customXml" Target="../ink/ink118.xml"/><Relationship Id="rId87" Type="http://schemas.openxmlformats.org/officeDocument/2006/relationships/image" Target="../media/image147.png"/><Relationship Id="rId110" Type="http://schemas.openxmlformats.org/officeDocument/2006/relationships/customXml" Target="../ink/ink140.xml"/><Relationship Id="rId115" Type="http://schemas.openxmlformats.org/officeDocument/2006/relationships/image" Target="../media/image161.png"/><Relationship Id="rId131" Type="http://schemas.openxmlformats.org/officeDocument/2006/relationships/image" Target="../media/image169.png"/><Relationship Id="rId136" Type="http://schemas.openxmlformats.org/officeDocument/2006/relationships/customXml" Target="../ink/ink153.xml"/><Relationship Id="rId157" Type="http://schemas.openxmlformats.org/officeDocument/2006/relationships/image" Target="../media/image182.png"/><Relationship Id="rId178" Type="http://schemas.openxmlformats.org/officeDocument/2006/relationships/image" Target="../media/image192.png"/><Relationship Id="rId61" Type="http://schemas.openxmlformats.org/officeDocument/2006/relationships/image" Target="../media/image134.png"/><Relationship Id="rId82" Type="http://schemas.openxmlformats.org/officeDocument/2006/relationships/customXml" Target="../ink/ink126.xml"/><Relationship Id="rId152" Type="http://schemas.openxmlformats.org/officeDocument/2006/relationships/customXml" Target="../ink/ink161.xml"/><Relationship Id="rId173" Type="http://schemas.openxmlformats.org/officeDocument/2006/relationships/customXml" Target="../ink/ink172.xml"/><Relationship Id="rId194" Type="http://schemas.openxmlformats.org/officeDocument/2006/relationships/image" Target="../media/image200.png"/><Relationship Id="rId199" Type="http://schemas.openxmlformats.org/officeDocument/2006/relationships/customXml" Target="../ink/ink185.xml"/><Relationship Id="rId19" Type="http://schemas.openxmlformats.org/officeDocument/2006/relationships/image" Target="../media/image113.png"/><Relationship Id="rId14" Type="http://schemas.openxmlformats.org/officeDocument/2006/relationships/customXml" Target="../ink/ink92.xml"/><Relationship Id="rId30" Type="http://schemas.openxmlformats.org/officeDocument/2006/relationships/customXml" Target="../ink/ink100.xml"/><Relationship Id="rId35" Type="http://schemas.openxmlformats.org/officeDocument/2006/relationships/image" Target="../media/image121.png"/><Relationship Id="rId56" Type="http://schemas.openxmlformats.org/officeDocument/2006/relationships/customXml" Target="../ink/ink113.xml"/><Relationship Id="rId77" Type="http://schemas.openxmlformats.org/officeDocument/2006/relationships/image" Target="../media/image142.png"/><Relationship Id="rId100" Type="http://schemas.openxmlformats.org/officeDocument/2006/relationships/customXml" Target="../ink/ink135.xml"/><Relationship Id="rId105" Type="http://schemas.openxmlformats.org/officeDocument/2006/relationships/image" Target="../media/image156.png"/><Relationship Id="rId126" Type="http://schemas.openxmlformats.org/officeDocument/2006/relationships/customXml" Target="../ink/ink148.xml"/><Relationship Id="rId147" Type="http://schemas.openxmlformats.org/officeDocument/2006/relationships/image" Target="../media/image177.png"/><Relationship Id="rId168" Type="http://schemas.openxmlformats.org/officeDocument/2006/relationships/image" Target="../media/image187.png"/><Relationship Id="rId8" Type="http://schemas.openxmlformats.org/officeDocument/2006/relationships/customXml" Target="../ink/ink89.xml"/><Relationship Id="rId51" Type="http://schemas.openxmlformats.org/officeDocument/2006/relationships/image" Target="../media/image129.png"/><Relationship Id="rId72" Type="http://schemas.openxmlformats.org/officeDocument/2006/relationships/customXml" Target="../ink/ink121.xml"/><Relationship Id="rId93" Type="http://schemas.openxmlformats.org/officeDocument/2006/relationships/image" Target="../media/image150.png"/><Relationship Id="rId98" Type="http://schemas.openxmlformats.org/officeDocument/2006/relationships/customXml" Target="../ink/ink134.xml"/><Relationship Id="rId121" Type="http://schemas.openxmlformats.org/officeDocument/2006/relationships/image" Target="../media/image164.png"/><Relationship Id="rId142" Type="http://schemas.openxmlformats.org/officeDocument/2006/relationships/customXml" Target="../ink/ink156.xml"/><Relationship Id="rId163" Type="http://schemas.openxmlformats.org/officeDocument/2006/relationships/image" Target="../media/image185.png"/><Relationship Id="rId184" Type="http://schemas.openxmlformats.org/officeDocument/2006/relationships/image" Target="../media/image195.png"/><Relationship Id="rId189" Type="http://schemas.openxmlformats.org/officeDocument/2006/relationships/customXml" Target="../ink/ink180.xml"/><Relationship Id="rId3" Type="http://schemas.openxmlformats.org/officeDocument/2006/relationships/image" Target="../media/image105.png"/><Relationship Id="rId25" Type="http://schemas.openxmlformats.org/officeDocument/2006/relationships/image" Target="../media/image116.png"/><Relationship Id="rId46" Type="http://schemas.openxmlformats.org/officeDocument/2006/relationships/customXml" Target="../ink/ink108.xml"/><Relationship Id="rId67" Type="http://schemas.openxmlformats.org/officeDocument/2006/relationships/image" Target="../media/image137.png"/><Relationship Id="rId116" Type="http://schemas.openxmlformats.org/officeDocument/2006/relationships/customXml" Target="../ink/ink143.xml"/><Relationship Id="rId137" Type="http://schemas.openxmlformats.org/officeDocument/2006/relationships/image" Target="../media/image172.png"/><Relationship Id="rId158" Type="http://schemas.openxmlformats.org/officeDocument/2006/relationships/customXml" Target="../ink/ink164.xml"/><Relationship Id="rId20" Type="http://schemas.openxmlformats.org/officeDocument/2006/relationships/customXml" Target="../ink/ink95.xml"/><Relationship Id="rId41" Type="http://schemas.openxmlformats.org/officeDocument/2006/relationships/image" Target="../media/image124.png"/><Relationship Id="rId62" Type="http://schemas.openxmlformats.org/officeDocument/2006/relationships/customXml" Target="../ink/ink116.xml"/><Relationship Id="rId83" Type="http://schemas.openxmlformats.org/officeDocument/2006/relationships/image" Target="../media/image145.png"/><Relationship Id="rId88" Type="http://schemas.openxmlformats.org/officeDocument/2006/relationships/customXml" Target="../ink/ink129.xml"/><Relationship Id="rId111" Type="http://schemas.openxmlformats.org/officeDocument/2006/relationships/image" Target="../media/image159.png"/><Relationship Id="rId132" Type="http://schemas.openxmlformats.org/officeDocument/2006/relationships/customXml" Target="../ink/ink151.xml"/><Relationship Id="rId153" Type="http://schemas.openxmlformats.org/officeDocument/2006/relationships/image" Target="../media/image180.png"/><Relationship Id="rId174" Type="http://schemas.openxmlformats.org/officeDocument/2006/relationships/image" Target="../media/image190.png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190" Type="http://schemas.openxmlformats.org/officeDocument/2006/relationships/image" Target="../media/image198.png"/><Relationship Id="rId15" Type="http://schemas.openxmlformats.org/officeDocument/2006/relationships/image" Target="../media/image111.png"/><Relationship Id="rId36" Type="http://schemas.openxmlformats.org/officeDocument/2006/relationships/customXml" Target="../ink/ink103.xml"/><Relationship Id="rId57" Type="http://schemas.openxmlformats.org/officeDocument/2006/relationships/image" Target="../media/image132.png"/><Relationship Id="rId106" Type="http://schemas.openxmlformats.org/officeDocument/2006/relationships/customXml" Target="../ink/ink138.xml"/><Relationship Id="rId127" Type="http://schemas.openxmlformats.org/officeDocument/2006/relationships/image" Target="../media/image167.png"/><Relationship Id="rId10" Type="http://schemas.openxmlformats.org/officeDocument/2006/relationships/customXml" Target="../ink/ink90.xml"/><Relationship Id="rId31" Type="http://schemas.openxmlformats.org/officeDocument/2006/relationships/image" Target="../media/image119.png"/><Relationship Id="rId52" Type="http://schemas.openxmlformats.org/officeDocument/2006/relationships/customXml" Target="../ink/ink111.xml"/><Relationship Id="rId73" Type="http://schemas.openxmlformats.org/officeDocument/2006/relationships/image" Target="../media/image140.png"/><Relationship Id="rId78" Type="http://schemas.openxmlformats.org/officeDocument/2006/relationships/customXml" Target="../ink/ink124.xml"/><Relationship Id="rId94" Type="http://schemas.openxmlformats.org/officeDocument/2006/relationships/customXml" Target="../ink/ink132.xml"/><Relationship Id="rId99" Type="http://schemas.openxmlformats.org/officeDocument/2006/relationships/image" Target="../media/image153.png"/><Relationship Id="rId101" Type="http://schemas.openxmlformats.org/officeDocument/2006/relationships/image" Target="../media/image154.png"/><Relationship Id="rId122" Type="http://schemas.openxmlformats.org/officeDocument/2006/relationships/customXml" Target="../ink/ink146.xml"/><Relationship Id="rId143" Type="http://schemas.openxmlformats.org/officeDocument/2006/relationships/image" Target="../media/image175.png"/><Relationship Id="rId148" Type="http://schemas.openxmlformats.org/officeDocument/2006/relationships/customXml" Target="../ink/ink159.xml"/><Relationship Id="rId164" Type="http://schemas.openxmlformats.org/officeDocument/2006/relationships/customXml" Target="../ink/ink167.xml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customXml" Target="../ink/ink87.xml"/><Relationship Id="rId9" Type="http://schemas.openxmlformats.org/officeDocument/2006/relationships/image" Target="../media/image108.png"/><Relationship Id="rId180" Type="http://schemas.openxmlformats.org/officeDocument/2006/relationships/image" Target="../media/image193.png"/><Relationship Id="rId26" Type="http://schemas.openxmlformats.org/officeDocument/2006/relationships/customXml" Target="../ink/ink98.xml"/><Relationship Id="rId47" Type="http://schemas.openxmlformats.org/officeDocument/2006/relationships/image" Target="../media/image127.png"/><Relationship Id="rId68" Type="http://schemas.openxmlformats.org/officeDocument/2006/relationships/customXml" Target="../ink/ink119.xml"/><Relationship Id="rId89" Type="http://schemas.openxmlformats.org/officeDocument/2006/relationships/image" Target="../media/image148.png"/><Relationship Id="rId112" Type="http://schemas.openxmlformats.org/officeDocument/2006/relationships/customXml" Target="../ink/ink141.xml"/><Relationship Id="rId133" Type="http://schemas.openxmlformats.org/officeDocument/2006/relationships/image" Target="../media/image170.png"/><Relationship Id="rId154" Type="http://schemas.openxmlformats.org/officeDocument/2006/relationships/customXml" Target="../ink/ink162.xml"/><Relationship Id="rId175" Type="http://schemas.openxmlformats.org/officeDocument/2006/relationships/customXml" Target="../ink/ink173.xml"/><Relationship Id="rId196" Type="http://schemas.openxmlformats.org/officeDocument/2006/relationships/image" Target="../media/image201.png"/><Relationship Id="rId200" Type="http://schemas.openxmlformats.org/officeDocument/2006/relationships/image" Target="../media/image203.png"/><Relationship Id="rId16" Type="http://schemas.openxmlformats.org/officeDocument/2006/relationships/customXml" Target="../ink/ink93.xml"/><Relationship Id="rId37" Type="http://schemas.openxmlformats.org/officeDocument/2006/relationships/image" Target="../media/image122.png"/><Relationship Id="rId58" Type="http://schemas.openxmlformats.org/officeDocument/2006/relationships/customXml" Target="../ink/ink114.xml"/><Relationship Id="rId79" Type="http://schemas.openxmlformats.org/officeDocument/2006/relationships/image" Target="../media/image143.png"/><Relationship Id="rId102" Type="http://schemas.openxmlformats.org/officeDocument/2006/relationships/customXml" Target="../ink/ink136.xml"/><Relationship Id="rId123" Type="http://schemas.openxmlformats.org/officeDocument/2006/relationships/image" Target="../media/image165.png"/><Relationship Id="rId144" Type="http://schemas.openxmlformats.org/officeDocument/2006/relationships/customXml" Target="../ink/ink157.xml"/><Relationship Id="rId90" Type="http://schemas.openxmlformats.org/officeDocument/2006/relationships/customXml" Target="../ink/ink130.xml"/><Relationship Id="rId165" Type="http://schemas.openxmlformats.org/officeDocument/2006/relationships/image" Target="../media/image186.png"/><Relationship Id="rId186" Type="http://schemas.openxmlformats.org/officeDocument/2006/relationships/image" Target="../media/image196.png"/><Relationship Id="rId27" Type="http://schemas.openxmlformats.org/officeDocument/2006/relationships/image" Target="../media/image117.png"/><Relationship Id="rId48" Type="http://schemas.openxmlformats.org/officeDocument/2006/relationships/customXml" Target="../ink/ink109.xml"/><Relationship Id="rId69" Type="http://schemas.openxmlformats.org/officeDocument/2006/relationships/image" Target="../media/image138.png"/><Relationship Id="rId113" Type="http://schemas.openxmlformats.org/officeDocument/2006/relationships/image" Target="../media/image160.png"/><Relationship Id="rId134" Type="http://schemas.openxmlformats.org/officeDocument/2006/relationships/customXml" Target="../ink/ink152.xml"/><Relationship Id="rId80" Type="http://schemas.openxmlformats.org/officeDocument/2006/relationships/customXml" Target="../ink/ink125.xml"/><Relationship Id="rId155" Type="http://schemas.openxmlformats.org/officeDocument/2006/relationships/image" Target="../media/image181.png"/><Relationship Id="rId176" Type="http://schemas.openxmlformats.org/officeDocument/2006/relationships/image" Target="../media/image191.png"/><Relationship Id="rId197" Type="http://schemas.openxmlformats.org/officeDocument/2006/relationships/customXml" Target="../ink/ink184.xml"/><Relationship Id="rId201" Type="http://schemas.openxmlformats.org/officeDocument/2006/relationships/customXml" Target="../ink/ink186.xml"/><Relationship Id="rId17" Type="http://schemas.openxmlformats.org/officeDocument/2006/relationships/image" Target="../media/image112.png"/><Relationship Id="rId38" Type="http://schemas.openxmlformats.org/officeDocument/2006/relationships/customXml" Target="../ink/ink104.xml"/><Relationship Id="rId59" Type="http://schemas.openxmlformats.org/officeDocument/2006/relationships/image" Target="../media/image133.png"/><Relationship Id="rId103" Type="http://schemas.openxmlformats.org/officeDocument/2006/relationships/image" Target="../media/image155.png"/><Relationship Id="rId124" Type="http://schemas.openxmlformats.org/officeDocument/2006/relationships/customXml" Target="../ink/ink147.xml"/><Relationship Id="rId70" Type="http://schemas.openxmlformats.org/officeDocument/2006/relationships/customXml" Target="../ink/ink120.xml"/><Relationship Id="rId91" Type="http://schemas.openxmlformats.org/officeDocument/2006/relationships/image" Target="../media/image149.png"/><Relationship Id="rId145" Type="http://schemas.openxmlformats.org/officeDocument/2006/relationships/image" Target="../media/image176.png"/><Relationship Id="rId166" Type="http://schemas.openxmlformats.org/officeDocument/2006/relationships/customXml" Target="../ink/ink168.xml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99.xml"/><Relationship Id="rId49" Type="http://schemas.openxmlformats.org/officeDocument/2006/relationships/image" Target="../media/image128.png"/><Relationship Id="rId114" Type="http://schemas.openxmlformats.org/officeDocument/2006/relationships/customXml" Target="../ink/ink142.xml"/><Relationship Id="rId60" Type="http://schemas.openxmlformats.org/officeDocument/2006/relationships/customXml" Target="../ink/ink115.xml"/><Relationship Id="rId81" Type="http://schemas.openxmlformats.org/officeDocument/2006/relationships/image" Target="../media/image144.png"/><Relationship Id="rId135" Type="http://schemas.openxmlformats.org/officeDocument/2006/relationships/image" Target="../media/image171.png"/><Relationship Id="rId156" Type="http://schemas.openxmlformats.org/officeDocument/2006/relationships/customXml" Target="../ink/ink163.xml"/><Relationship Id="rId177" Type="http://schemas.openxmlformats.org/officeDocument/2006/relationships/customXml" Target="../ink/ink174.xml"/><Relationship Id="rId198" Type="http://schemas.openxmlformats.org/officeDocument/2006/relationships/image" Target="../media/image202.png"/><Relationship Id="rId202" Type="http://schemas.openxmlformats.org/officeDocument/2006/relationships/image" Target="../media/image204.png"/><Relationship Id="rId18" Type="http://schemas.openxmlformats.org/officeDocument/2006/relationships/customXml" Target="../ink/ink94.xml"/><Relationship Id="rId39" Type="http://schemas.openxmlformats.org/officeDocument/2006/relationships/image" Target="../media/image123.png"/><Relationship Id="rId50" Type="http://schemas.openxmlformats.org/officeDocument/2006/relationships/customXml" Target="../ink/ink110.xml"/><Relationship Id="rId104" Type="http://schemas.openxmlformats.org/officeDocument/2006/relationships/customXml" Target="../ink/ink137.xml"/><Relationship Id="rId125" Type="http://schemas.openxmlformats.org/officeDocument/2006/relationships/image" Target="../media/image166.png"/><Relationship Id="rId146" Type="http://schemas.openxmlformats.org/officeDocument/2006/relationships/customXml" Target="../ink/ink158.xml"/><Relationship Id="rId167" Type="http://schemas.openxmlformats.org/officeDocument/2006/relationships/customXml" Target="../ink/ink169.xml"/><Relationship Id="rId188" Type="http://schemas.openxmlformats.org/officeDocument/2006/relationships/image" Target="../media/image197.png"/><Relationship Id="rId71" Type="http://schemas.openxmlformats.org/officeDocument/2006/relationships/image" Target="../media/image139.png"/><Relationship Id="rId92" Type="http://schemas.openxmlformats.org/officeDocument/2006/relationships/customXml" Target="../ink/ink13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2.xml"/><Relationship Id="rId50" Type="http://schemas.openxmlformats.org/officeDocument/2006/relationships/image" Target="../media/image25.png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7.xml"/><Relationship Id="rId40" Type="http://schemas.openxmlformats.org/officeDocument/2006/relationships/image" Target="../media/image20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3.xml"/><Relationship Id="rId10" Type="http://schemas.openxmlformats.org/officeDocument/2006/relationships/image" Target="../media/image5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2.png"/><Relationship Id="rId4" Type="http://schemas.openxmlformats.org/officeDocument/2006/relationships/image" Target="../media/image2.tiff"/><Relationship Id="rId9" Type="http://schemas.openxmlformats.org/officeDocument/2006/relationships/customXml" Target="../ink/ink3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4.png"/><Relationship Id="rId8" Type="http://schemas.openxmlformats.org/officeDocument/2006/relationships/image" Target="../media/image4.png"/><Relationship Id="rId3" Type="http://schemas.openxmlformats.org/officeDocument/2006/relationships/image" Target="../media/image1.tiff"/><Relationship Id="rId12" Type="http://schemas.openxmlformats.org/officeDocument/2006/relationships/image" Target="../media/image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5.png"/><Relationship Id="rId3" Type="http://schemas.openxmlformats.org/officeDocument/2006/relationships/image" Target="../media/image6.tiff"/><Relationship Id="rId7" Type="http://schemas.openxmlformats.org/officeDocument/2006/relationships/image" Target="../media/image32.png"/><Relationship Id="rId12" Type="http://schemas.openxmlformats.org/officeDocument/2006/relationships/customXml" Target="../ink/ink27.xml"/><Relationship Id="rId17" Type="http://schemas.openxmlformats.org/officeDocument/2006/relationships/image" Target="../media/image37.png"/><Relationship Id="rId2" Type="http://schemas.openxmlformats.org/officeDocument/2006/relationships/image" Target="../media/image84.png"/><Relationship Id="rId16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11" Type="http://schemas.openxmlformats.org/officeDocument/2006/relationships/image" Target="../media/image34.png"/><Relationship Id="rId5" Type="http://schemas.openxmlformats.org/officeDocument/2006/relationships/image" Target="../media/image8.tiff"/><Relationship Id="rId15" Type="http://schemas.openxmlformats.org/officeDocument/2006/relationships/image" Target="../media/image36.png"/><Relationship Id="rId10" Type="http://schemas.openxmlformats.org/officeDocument/2006/relationships/customXml" Target="../ink/ink26.xml"/><Relationship Id="rId4" Type="http://schemas.openxmlformats.org/officeDocument/2006/relationships/image" Target="../media/image7.tiff"/><Relationship Id="rId9" Type="http://schemas.openxmlformats.org/officeDocument/2006/relationships/image" Target="../media/image33.png"/><Relationship Id="rId14" Type="http://schemas.openxmlformats.org/officeDocument/2006/relationships/customXml" Target="../ink/ink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44.png"/><Relationship Id="rId3" Type="http://schemas.openxmlformats.org/officeDocument/2006/relationships/image" Target="../media/image10.tiff"/><Relationship Id="rId7" Type="http://schemas.openxmlformats.org/officeDocument/2006/relationships/image" Target="../media/image41.png"/><Relationship Id="rId12" Type="http://schemas.openxmlformats.org/officeDocument/2006/relationships/customXml" Target="../ink/ink34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42.png"/><Relationship Id="rId14" Type="http://schemas.openxmlformats.org/officeDocument/2006/relationships/customXml" Target="../ink/ink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customXml" Target="../ink/ink37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56.png"/><Relationship Id="rId18" Type="http://schemas.openxmlformats.org/officeDocument/2006/relationships/customXml" Target="../ink/ink44.xml"/><Relationship Id="rId26" Type="http://schemas.openxmlformats.org/officeDocument/2006/relationships/customXml" Target="../ink/ink48.xml"/><Relationship Id="rId3" Type="http://schemas.openxmlformats.org/officeDocument/2006/relationships/image" Target="../media/image13.tiff"/><Relationship Id="rId21" Type="http://schemas.openxmlformats.org/officeDocument/2006/relationships/image" Target="../media/image60.png"/><Relationship Id="rId7" Type="http://schemas.openxmlformats.org/officeDocument/2006/relationships/image" Target="../media/image53.png"/><Relationship Id="rId12" Type="http://schemas.openxmlformats.org/officeDocument/2006/relationships/customXml" Target="../ink/ink41.xml"/><Relationship Id="rId17" Type="http://schemas.openxmlformats.org/officeDocument/2006/relationships/image" Target="../media/image58.png"/><Relationship Id="rId25" Type="http://schemas.openxmlformats.org/officeDocument/2006/relationships/image" Target="../media/image62.png"/><Relationship Id="rId2" Type="http://schemas.openxmlformats.org/officeDocument/2006/relationships/image" Target="../media/image12.tiff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8.xml"/><Relationship Id="rId11" Type="http://schemas.openxmlformats.org/officeDocument/2006/relationships/image" Target="../media/image55.png"/><Relationship Id="rId24" Type="http://schemas.openxmlformats.org/officeDocument/2006/relationships/customXml" Target="../ink/ink47.xml"/><Relationship Id="rId5" Type="http://schemas.openxmlformats.org/officeDocument/2006/relationships/image" Target="../media/image15.tiff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28" Type="http://schemas.openxmlformats.org/officeDocument/2006/relationships/customXml" Target="../ink/ink49.xml"/><Relationship Id="rId10" Type="http://schemas.openxmlformats.org/officeDocument/2006/relationships/customXml" Target="../ink/ink40.xml"/><Relationship Id="rId19" Type="http://schemas.openxmlformats.org/officeDocument/2006/relationships/image" Target="../media/image59.png"/><Relationship Id="rId4" Type="http://schemas.openxmlformats.org/officeDocument/2006/relationships/image" Target="../media/image14.tiff"/><Relationship Id="rId9" Type="http://schemas.openxmlformats.org/officeDocument/2006/relationships/image" Target="../media/image54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19DD2-6447-1140-92D7-B45F35B20EA9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11.1 Control System Overview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11.2 Error Dynamics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11.3 Motion Control with Velocity Inputs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task-space motion control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26E0-8138-674F-8167-2B2185BC4D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197" y="2044444"/>
            <a:ext cx="6330203" cy="861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237F8-C3A8-C44C-9A74-7ECA49BE3D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532" y="3409723"/>
            <a:ext cx="9546020" cy="145091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199DEE-54DB-3145-A679-963F32733DFD}"/>
              </a:ext>
            </a:extLst>
          </p:cNvPr>
          <p:cNvSpPr/>
          <p:nvPr/>
        </p:nvSpPr>
        <p:spPr>
          <a:xfrm>
            <a:off x="906517" y="3125943"/>
            <a:ext cx="9987455" cy="214890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A30688-3598-414D-BB0D-BBCB8FDA7DEC}"/>
              </a:ext>
            </a:extLst>
          </p:cNvPr>
          <p:cNvSpPr/>
          <p:nvPr/>
        </p:nvSpPr>
        <p:spPr>
          <a:xfrm>
            <a:off x="2986709" y="4672143"/>
            <a:ext cx="139148" cy="1902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B773EF-4A74-ED45-9978-2F6BA187E9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956" y="4260513"/>
            <a:ext cx="1227404" cy="8232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860B8B0-AA45-F241-8686-4EC433A9392B}"/>
              </a:ext>
            </a:extLst>
          </p:cNvPr>
          <p:cNvGrpSpPr/>
          <p:nvPr/>
        </p:nvGrpSpPr>
        <p:grpSpPr>
          <a:xfrm>
            <a:off x="2033958" y="5558631"/>
            <a:ext cx="2492991" cy="717331"/>
            <a:chOff x="9635655" y="4930858"/>
            <a:chExt cx="2492991" cy="71733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D8B3101-54F4-9744-B146-8A69B4F34909}"/>
                </a:ext>
              </a:extLst>
            </p:cNvPr>
            <p:cNvSpPr/>
            <p:nvPr/>
          </p:nvSpPr>
          <p:spPr>
            <a:xfrm>
              <a:off x="9635656" y="4930858"/>
              <a:ext cx="2492990" cy="717331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81D0F-B693-B949-A001-02A620216AF8}"/>
                </a:ext>
              </a:extLst>
            </p:cNvPr>
            <p:cNvSpPr txBox="1"/>
            <p:nvPr/>
          </p:nvSpPr>
          <p:spPr>
            <a:xfrm>
              <a:off x="9635655" y="5108027"/>
              <a:ext cx="2492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What is this Jacobian?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8DB14F-F0D3-CD47-BE4A-F51CCFEBF0A3}"/>
                  </a:ext>
                </a:extLst>
              </p14:cNvPr>
              <p14:cNvContentPartPr/>
              <p14:nvPr/>
            </p14:nvContentPartPr>
            <p14:xfrm>
              <a:off x="6429699" y="5527539"/>
              <a:ext cx="514080" cy="163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8DB14F-F0D3-CD47-BE4A-F51CCFEBF0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2134" y="5519996"/>
                <a:ext cx="529211" cy="178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9B709D5-EF8A-C044-BE03-B8073C8A7B88}"/>
                  </a:ext>
                </a:extLst>
              </p14:cNvPr>
              <p14:cNvContentPartPr/>
              <p14:nvPr/>
            </p14:nvContentPartPr>
            <p14:xfrm>
              <a:off x="5588739" y="5423139"/>
              <a:ext cx="684000" cy="250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9B709D5-EF8A-C044-BE03-B8073C8A7B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81179" y="5415579"/>
                <a:ext cx="6991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A0086F3-9485-214B-8DC6-AEE4905FC58E}"/>
                  </a:ext>
                </a:extLst>
              </p14:cNvPr>
              <p14:cNvContentPartPr/>
              <p14:nvPr/>
            </p14:nvContentPartPr>
            <p14:xfrm>
              <a:off x="5052699" y="5494059"/>
              <a:ext cx="438480" cy="272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A0086F3-9485-214B-8DC6-AEE4905FC5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5139" y="5486499"/>
                <a:ext cx="4536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1E02EB5-A633-264E-A4C3-9D65351577C2}"/>
                  </a:ext>
                </a:extLst>
              </p14:cNvPr>
              <p14:cNvContentPartPr/>
              <p14:nvPr/>
            </p14:nvContentPartPr>
            <p14:xfrm>
              <a:off x="9086859" y="5351499"/>
              <a:ext cx="372960" cy="362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1E02EB5-A633-264E-A4C3-9D65351577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79299" y="5343939"/>
                <a:ext cx="3880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ED177C2-76EC-C649-BA4C-8010DD4BAEE0}"/>
                  </a:ext>
                </a:extLst>
              </p14:cNvPr>
              <p14:cNvContentPartPr/>
              <p14:nvPr/>
            </p14:nvContentPartPr>
            <p14:xfrm>
              <a:off x="8599779" y="5486139"/>
              <a:ext cx="306360" cy="144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ED177C2-76EC-C649-BA4C-8010DD4BAE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2228" y="5478579"/>
                <a:ext cx="321103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A6AC454-161A-3845-86E0-4570304316DC}"/>
                  </a:ext>
                </a:extLst>
              </p14:cNvPr>
              <p14:cNvContentPartPr/>
              <p14:nvPr/>
            </p14:nvContentPartPr>
            <p14:xfrm>
              <a:off x="7756299" y="5478219"/>
              <a:ext cx="668880" cy="149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A6AC454-161A-3845-86E0-4570304316D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48739" y="5470641"/>
                <a:ext cx="684000" cy="164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5E42A68-9C05-8243-829C-917392887F80}"/>
                  </a:ext>
                </a:extLst>
              </p14:cNvPr>
              <p14:cNvContentPartPr/>
              <p14:nvPr/>
            </p14:nvContentPartPr>
            <p14:xfrm>
              <a:off x="7155459" y="5497659"/>
              <a:ext cx="428040" cy="128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5E42A68-9C05-8243-829C-917392887F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47899" y="5490099"/>
                <a:ext cx="4431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53AA0D9-2E6E-1C42-9413-171A6841D493}"/>
                  </a:ext>
                </a:extLst>
              </p14:cNvPr>
              <p14:cNvContentPartPr/>
              <p14:nvPr/>
            </p14:nvContentPartPr>
            <p14:xfrm>
              <a:off x="7783299" y="5916699"/>
              <a:ext cx="402480" cy="131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53AA0D9-2E6E-1C42-9413-171A6841D49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5739" y="5909160"/>
                <a:ext cx="417600" cy="146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A7DDAC1-103A-A242-9064-B7A6071A1D60}"/>
                  </a:ext>
                </a:extLst>
              </p14:cNvPr>
              <p14:cNvContentPartPr/>
              <p14:nvPr/>
            </p14:nvContentPartPr>
            <p14:xfrm>
              <a:off x="7107939" y="5920299"/>
              <a:ext cx="482040" cy="157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A7DDAC1-103A-A242-9064-B7A6071A1D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00379" y="5912739"/>
                <a:ext cx="4971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DD5032C-6B3C-CB45-BF25-1B44B8379327}"/>
                  </a:ext>
                </a:extLst>
              </p14:cNvPr>
              <p14:cNvContentPartPr/>
              <p14:nvPr/>
            </p14:nvContentPartPr>
            <p14:xfrm>
              <a:off x="6250779" y="5855139"/>
              <a:ext cx="738000" cy="255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DD5032C-6B3C-CB45-BF25-1B44B83793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43223" y="5847579"/>
                <a:ext cx="753113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2F4F2B7-D84E-A047-A31D-E2659FED0BFD}"/>
                  </a:ext>
                </a:extLst>
              </p14:cNvPr>
              <p14:cNvContentPartPr/>
              <p14:nvPr/>
            </p14:nvContentPartPr>
            <p14:xfrm>
              <a:off x="5162859" y="5883939"/>
              <a:ext cx="905040" cy="255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2F4F2B7-D84E-A047-A31D-E2659FED0BF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55656" y="5876379"/>
                <a:ext cx="920166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62CAD65-E488-DA40-ADB0-34C9B9C9A934}"/>
                  </a:ext>
                </a:extLst>
              </p14:cNvPr>
              <p14:cNvContentPartPr/>
              <p14:nvPr/>
            </p14:nvContentPartPr>
            <p14:xfrm>
              <a:off x="11080899" y="5689899"/>
              <a:ext cx="292680" cy="328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62CAD65-E488-DA40-ADB0-34C9B9C9A93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073348" y="5682339"/>
                <a:ext cx="307781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49DDE41-D7B0-6E47-AD9F-2A6C173D2518}"/>
                  </a:ext>
                </a:extLst>
              </p14:cNvPr>
              <p14:cNvContentPartPr/>
              <p14:nvPr/>
            </p14:nvContentPartPr>
            <p14:xfrm>
              <a:off x="10584099" y="5858019"/>
              <a:ext cx="393120" cy="121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49DDE41-D7B0-6E47-AD9F-2A6C173D251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76539" y="5850459"/>
                <a:ext cx="4082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9B6904D-9CEA-2343-8D76-EF26E9544E96}"/>
                  </a:ext>
                </a:extLst>
              </p14:cNvPr>
              <p14:cNvContentPartPr/>
              <p14:nvPr/>
            </p14:nvContentPartPr>
            <p14:xfrm>
              <a:off x="10124379" y="5734179"/>
              <a:ext cx="313200" cy="337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9B6904D-9CEA-2343-8D76-EF26E9544E9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116828" y="5726619"/>
                <a:ext cx="328303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3DD70E9-77C7-D24E-9E3F-C2D6BC7650AB}"/>
                  </a:ext>
                </a:extLst>
              </p14:cNvPr>
              <p14:cNvContentPartPr/>
              <p14:nvPr/>
            </p14:nvContentPartPr>
            <p14:xfrm>
              <a:off x="9348579" y="5816979"/>
              <a:ext cx="660240" cy="248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3DD70E9-77C7-D24E-9E3F-C2D6BC7650A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341375" y="5809419"/>
                <a:ext cx="675368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AA4BDFA-64B7-BB47-983A-F8203981CFAE}"/>
                  </a:ext>
                </a:extLst>
              </p14:cNvPr>
              <p14:cNvContentPartPr/>
              <p14:nvPr/>
            </p14:nvContentPartPr>
            <p14:xfrm>
              <a:off x="8333379" y="5825259"/>
              <a:ext cx="908280" cy="236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AA4BDFA-64B7-BB47-983A-F8203981CFA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25819" y="5817699"/>
                <a:ext cx="92340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7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862B5D-4F7B-DB48-B6D3-89482738B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05" y="1568450"/>
            <a:ext cx="6845300" cy="372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CF5D0-0391-D047-A609-8608ADE56752}"/>
              </a:ext>
            </a:extLst>
          </p:cNvPr>
          <p:cNvSpPr txBox="1"/>
          <p:nvPr/>
        </p:nvSpPr>
        <p:spPr>
          <a:xfrm>
            <a:off x="1458310" y="5592117"/>
            <a:ext cx="33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task-space P 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4E560-84FB-744F-B3B5-901A1DB835AB}"/>
              </a:ext>
            </a:extLst>
          </p:cNvPr>
          <p:cNvSpPr txBox="1"/>
          <p:nvPr/>
        </p:nvSpPr>
        <p:spPr>
          <a:xfrm>
            <a:off x="5977759" y="5592117"/>
            <a:ext cx="4819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task-space P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25951-A688-3A41-922D-C1194BE3CDAC}"/>
              </a:ext>
            </a:extLst>
          </p:cNvPr>
          <p:cNvSpPr txBox="1"/>
          <p:nvPr/>
        </p:nvSpPr>
        <p:spPr>
          <a:xfrm>
            <a:off x="5606911" y="482788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20C5E-4E33-EA4A-AE73-99DC004D2B76}"/>
              </a:ext>
            </a:extLst>
          </p:cNvPr>
          <p:cNvSpPr txBox="1"/>
          <p:nvPr/>
        </p:nvSpPr>
        <p:spPr>
          <a:xfrm>
            <a:off x="1994717" y="482788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25FAF-6B85-AE47-AAD7-575160CDF299}"/>
              </a:ext>
            </a:extLst>
          </p:cNvPr>
          <p:cNvSpPr txBox="1"/>
          <p:nvPr/>
        </p:nvSpPr>
        <p:spPr>
          <a:xfrm>
            <a:off x="9032996" y="193753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B289C-4636-E34F-B716-7E0CF54C6299}"/>
              </a:ext>
            </a:extLst>
          </p:cNvPr>
          <p:cNvSpPr txBox="1"/>
          <p:nvPr/>
        </p:nvSpPr>
        <p:spPr>
          <a:xfrm>
            <a:off x="5364710" y="193753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82682D-9A84-474E-95A1-CDF945FEC00F}"/>
                  </a:ext>
                </a:extLst>
              </p14:cNvPr>
              <p14:cNvContentPartPr/>
              <p14:nvPr/>
            </p14:nvContentPartPr>
            <p14:xfrm>
              <a:off x="2479059" y="2286459"/>
              <a:ext cx="59040" cy="7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82682D-9A84-474E-95A1-CDF945FEC0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1859" y="2278899"/>
                <a:ext cx="74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D4621B-5C39-924A-8882-2023A5ACCCFA}"/>
                  </a:ext>
                </a:extLst>
              </p14:cNvPr>
              <p14:cNvContentPartPr/>
              <p14:nvPr/>
            </p14:nvContentPartPr>
            <p14:xfrm>
              <a:off x="2390139" y="2152179"/>
              <a:ext cx="424080" cy="605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D4621B-5C39-924A-8882-2023A5ACCC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2579" y="2144619"/>
                <a:ext cx="43920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62E436D-019B-B548-9AD8-679DA918CB63}"/>
                  </a:ext>
                </a:extLst>
              </p14:cNvPr>
              <p14:cNvContentPartPr/>
              <p14:nvPr/>
            </p14:nvContentPartPr>
            <p14:xfrm>
              <a:off x="1797939" y="1758699"/>
              <a:ext cx="118800" cy="136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62E436D-019B-B548-9AD8-679DA918CB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7859" y="1748619"/>
                <a:ext cx="1389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145BA2C-DB2A-5F49-A204-FF95D496F58A}"/>
                  </a:ext>
                </a:extLst>
              </p14:cNvPr>
              <p14:cNvContentPartPr/>
              <p14:nvPr/>
            </p14:nvContentPartPr>
            <p14:xfrm>
              <a:off x="1951659" y="1770219"/>
              <a:ext cx="58320" cy="95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145BA2C-DB2A-5F49-A204-FF95D496F5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1579" y="1759779"/>
                <a:ext cx="788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B652259-94CD-BE41-BB6A-A286C2CD60C1}"/>
                  </a:ext>
                </a:extLst>
              </p14:cNvPr>
              <p14:cNvContentPartPr/>
              <p14:nvPr/>
            </p14:nvContentPartPr>
            <p14:xfrm>
              <a:off x="2057139" y="1743579"/>
              <a:ext cx="125280" cy="120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B652259-94CD-BE41-BB6A-A286C2CD60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47059" y="1733499"/>
                <a:ext cx="1454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ED0F5E-9E2B-DD45-8C96-A3195541A6BC}"/>
                  </a:ext>
                </a:extLst>
              </p14:cNvPr>
              <p14:cNvContentPartPr/>
              <p14:nvPr/>
            </p14:nvContentPartPr>
            <p14:xfrm>
              <a:off x="2229219" y="1718019"/>
              <a:ext cx="83880" cy="116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ED0F5E-9E2B-DD45-8C96-A3195541A6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21659" y="1710459"/>
                <a:ext cx="990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1FF5A73-B4D8-594F-ACDF-F783C108F0EB}"/>
                  </a:ext>
                </a:extLst>
              </p14:cNvPr>
              <p14:cNvContentPartPr/>
              <p14:nvPr/>
            </p14:nvContentPartPr>
            <p14:xfrm>
              <a:off x="2317419" y="1592739"/>
              <a:ext cx="63360" cy="18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1FF5A73-B4D8-594F-ACDF-F783C108F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09859" y="1585179"/>
                <a:ext cx="784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FB09D87-D54C-114F-9F67-F6D7950AACD2}"/>
                  </a:ext>
                </a:extLst>
              </p14:cNvPr>
              <p14:cNvContentPartPr/>
              <p14:nvPr/>
            </p14:nvContentPartPr>
            <p14:xfrm>
              <a:off x="2285379" y="1624419"/>
              <a:ext cx="356040" cy="145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FB09D87-D54C-114F-9F67-F6D7950AACD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77819" y="1616859"/>
                <a:ext cx="3711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787670-38D3-CE43-845E-C8779DBDE1AB}"/>
                  </a:ext>
                </a:extLst>
              </p14:cNvPr>
              <p14:cNvContentPartPr/>
              <p14:nvPr/>
            </p14:nvContentPartPr>
            <p14:xfrm>
              <a:off x="2661939" y="1497699"/>
              <a:ext cx="64080" cy="242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C787670-38D3-CE43-845E-C8779DBDE1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54379" y="1490139"/>
                <a:ext cx="79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3789214-1A60-8843-B540-5FC9F196E42A}"/>
                  </a:ext>
                </a:extLst>
              </p14:cNvPr>
              <p14:cNvContentPartPr/>
              <p14:nvPr/>
            </p14:nvContentPartPr>
            <p14:xfrm>
              <a:off x="2609019" y="1560699"/>
              <a:ext cx="166320" cy="94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3789214-1A60-8843-B540-5FC9F196E42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01459" y="1553139"/>
                <a:ext cx="1814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85DE601-CE01-B44C-947F-4A85700B73D1}"/>
                  </a:ext>
                </a:extLst>
              </p14:cNvPr>
              <p14:cNvContentPartPr/>
              <p14:nvPr/>
            </p14:nvContentPartPr>
            <p14:xfrm>
              <a:off x="2906379" y="1571499"/>
              <a:ext cx="91800" cy="129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85DE601-CE01-B44C-947F-4A85700B73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98819" y="1563939"/>
                <a:ext cx="1069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B0CFF75-C1E5-024C-A0A6-34E9EE857168}"/>
                  </a:ext>
                </a:extLst>
              </p14:cNvPr>
              <p14:cNvContentPartPr/>
              <p14:nvPr/>
            </p14:nvContentPartPr>
            <p14:xfrm>
              <a:off x="3023379" y="1576539"/>
              <a:ext cx="123120" cy="95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B0CFF75-C1E5-024C-A0A6-34E9EE8571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15819" y="1568979"/>
                <a:ext cx="1382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41C4EA1-472B-3543-963A-B6F97280D53A}"/>
                  </a:ext>
                </a:extLst>
              </p14:cNvPr>
              <p14:cNvContentPartPr/>
              <p14:nvPr/>
            </p14:nvContentPartPr>
            <p14:xfrm>
              <a:off x="3145059" y="1553139"/>
              <a:ext cx="184680" cy="96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41C4EA1-472B-3543-963A-B6F97280D53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37499" y="1545579"/>
                <a:ext cx="199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463CC49-8538-3E43-B7A4-D4A50CD7515D}"/>
                  </a:ext>
                </a:extLst>
              </p14:cNvPr>
              <p14:cNvContentPartPr/>
              <p14:nvPr/>
            </p14:nvContentPartPr>
            <p14:xfrm>
              <a:off x="3356019" y="1482219"/>
              <a:ext cx="150120" cy="163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463CC49-8538-3E43-B7A4-D4A50CD751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48459" y="1474659"/>
                <a:ext cx="1648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89959AC-96A5-2347-ACE3-FE8958C8690E}"/>
                  </a:ext>
                </a:extLst>
              </p14:cNvPr>
              <p14:cNvContentPartPr/>
              <p14:nvPr/>
            </p14:nvContentPartPr>
            <p14:xfrm>
              <a:off x="2119779" y="2007459"/>
              <a:ext cx="174240" cy="86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89959AC-96A5-2347-ACE3-FE8958C8690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12219" y="1999899"/>
                <a:ext cx="1893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049207D-CA07-174D-95FE-4AAA74A3829A}"/>
                  </a:ext>
                </a:extLst>
              </p14:cNvPr>
              <p14:cNvContentPartPr/>
              <p14:nvPr/>
            </p14:nvContentPartPr>
            <p14:xfrm>
              <a:off x="2301579" y="2026539"/>
              <a:ext cx="122040" cy="27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049207D-CA07-174D-95FE-4AAA74A3829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94019" y="2018979"/>
                <a:ext cx="137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B225833-798B-F146-BD82-94A9A8D3CC85}"/>
                  </a:ext>
                </a:extLst>
              </p14:cNvPr>
              <p14:cNvContentPartPr/>
              <p14:nvPr/>
            </p14:nvContentPartPr>
            <p14:xfrm>
              <a:off x="2299419" y="1968219"/>
              <a:ext cx="115560" cy="159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B225833-798B-F146-BD82-94A9A8D3CC8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91859" y="1960659"/>
                <a:ext cx="1306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359933-665C-CD46-8299-43C0FC9CB700}"/>
                  </a:ext>
                </a:extLst>
              </p14:cNvPr>
              <p14:cNvContentPartPr/>
              <p14:nvPr/>
            </p14:nvContentPartPr>
            <p14:xfrm>
              <a:off x="2451339" y="1968579"/>
              <a:ext cx="32400" cy="8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359933-665C-CD46-8299-43C0FC9CB70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43779" y="1961019"/>
                <a:ext cx="475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BBF655B-0E88-234B-97C7-DE541EEF2EFC}"/>
                  </a:ext>
                </a:extLst>
              </p14:cNvPr>
              <p14:cNvContentPartPr/>
              <p14:nvPr/>
            </p14:nvContentPartPr>
            <p14:xfrm>
              <a:off x="2446659" y="1873899"/>
              <a:ext cx="43200" cy="34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BBF655B-0E88-234B-97C7-DE541EEF2EF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39459" y="1866339"/>
                <a:ext cx="57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BE10AFA-67A7-3D4E-B392-849FAA3A7524}"/>
                  </a:ext>
                </a:extLst>
              </p14:cNvPr>
              <p14:cNvContentPartPr/>
              <p14:nvPr/>
            </p14:nvContentPartPr>
            <p14:xfrm>
              <a:off x="2548179" y="1914579"/>
              <a:ext cx="85320" cy="14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BE10AFA-67A7-3D4E-B392-849FAA3A752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40619" y="1907019"/>
                <a:ext cx="100440" cy="1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05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ECA7B-4342-2848-B1CF-7598CF5F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42A2E-961B-9841-842D-6D46688A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E18F4-A73E-0847-81F9-54788CAFB456}"/>
              </a:ext>
            </a:extLst>
          </p:cNvPr>
          <p:cNvSpPr txBox="1"/>
          <p:nvPr/>
        </p:nvSpPr>
        <p:spPr>
          <a:xfrm>
            <a:off x="525195" y="395206"/>
            <a:ext cx="108286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are designing a P controller to track a joint reference trajectory that is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moving at a constant rate of 3 radians/s.  What is the smallest gain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that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ensures a steady-state position error of no more than 0.1 radians?  Give units.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eliminate steady-state error, you decide to use a PI controller.  What gains</a:t>
            </a: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should you choose to achieve critical damping and a settling time of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0.1 s?  Give units.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how to estimate the error integral if the controller’s frequency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not choose arbitrarily large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achieve arbitrarily fast settling?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well would a PI controller track a quadratic joint trajectory?  (Not a ramp.)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81C21A-7577-354B-83BC-511A3902A510}"/>
                  </a:ext>
                </a:extLst>
              </p14:cNvPr>
              <p14:cNvContentPartPr/>
              <p14:nvPr/>
            </p14:nvContentPartPr>
            <p14:xfrm>
              <a:off x="2747619" y="1602819"/>
              <a:ext cx="124920" cy="165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81C21A-7577-354B-83BC-511A3902A5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0059" y="1595259"/>
                <a:ext cx="1396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283E7C-E888-A049-A9D2-B679717B36FC}"/>
                  </a:ext>
                </a:extLst>
              </p14:cNvPr>
              <p14:cNvContentPartPr/>
              <p14:nvPr/>
            </p14:nvContentPartPr>
            <p14:xfrm>
              <a:off x="2935899" y="1773459"/>
              <a:ext cx="4320" cy="2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283E7C-E888-A049-A9D2-B679717B36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8699" y="1765899"/>
                <a:ext cx="19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BB302A-F9D9-5945-8F1D-200C5E628692}"/>
                  </a:ext>
                </a:extLst>
              </p14:cNvPr>
              <p14:cNvContentPartPr/>
              <p14:nvPr/>
            </p14:nvContentPartPr>
            <p14:xfrm>
              <a:off x="3052179" y="1599939"/>
              <a:ext cx="15120" cy="18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BB302A-F9D9-5945-8F1D-200C5E628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4619" y="1592379"/>
                <a:ext cx="30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28931F-8DED-DB4C-A30B-C7AF5CADF488}"/>
                  </a:ext>
                </a:extLst>
              </p14:cNvPr>
              <p14:cNvContentPartPr/>
              <p14:nvPr/>
            </p14:nvContentPartPr>
            <p14:xfrm>
              <a:off x="3791259" y="1666179"/>
              <a:ext cx="130320" cy="20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28931F-8DED-DB4C-A30B-C7AF5CADF4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4059" y="1658619"/>
                <a:ext cx="145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3DFA15-9C90-3D4A-B4DD-191C601E2A74}"/>
                  </a:ext>
                </a:extLst>
              </p14:cNvPr>
              <p14:cNvContentPartPr/>
              <p14:nvPr/>
            </p14:nvContentPartPr>
            <p14:xfrm>
              <a:off x="3815019" y="1752579"/>
              <a:ext cx="131040" cy="17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3DFA15-9C90-3D4A-B4DD-191C601E2A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7459" y="1745019"/>
                <a:ext cx="1461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8B7CD5-6A54-D143-8696-F5ADEA606EEF}"/>
                  </a:ext>
                </a:extLst>
              </p14:cNvPr>
              <p14:cNvContentPartPr/>
              <p14:nvPr/>
            </p14:nvContentPartPr>
            <p14:xfrm>
              <a:off x="3214179" y="1584099"/>
              <a:ext cx="371520" cy="208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8B7CD5-6A54-D143-8696-F5ADEA606E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6619" y="1576899"/>
                <a:ext cx="3866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43B0344-B067-3C49-B871-10A40C8A378D}"/>
                  </a:ext>
                </a:extLst>
              </p14:cNvPr>
              <p14:cNvContentPartPr/>
              <p14:nvPr/>
            </p14:nvContentPartPr>
            <p14:xfrm>
              <a:off x="4256379" y="1543779"/>
              <a:ext cx="136080" cy="10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43B0344-B067-3C49-B871-10A40C8A37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48819" y="1536219"/>
                <a:ext cx="1512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66DC4CF-45FC-A348-8B81-992E8B9ACA84}"/>
                  </a:ext>
                </a:extLst>
              </p14:cNvPr>
              <p14:cNvContentPartPr/>
              <p14:nvPr/>
            </p14:nvContentPartPr>
            <p14:xfrm>
              <a:off x="4128219" y="1679499"/>
              <a:ext cx="409680" cy="70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66DC4CF-45FC-A348-8B81-992E8B9ACA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20659" y="1671939"/>
                <a:ext cx="424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E652BF1-57FC-F146-A745-A1A942FA17CF}"/>
                  </a:ext>
                </a:extLst>
              </p14:cNvPr>
              <p14:cNvContentPartPr/>
              <p14:nvPr/>
            </p14:nvContentPartPr>
            <p14:xfrm>
              <a:off x="4729419" y="1691379"/>
              <a:ext cx="108720" cy="27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E652BF1-57FC-F146-A745-A1A942FA17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21859" y="1683819"/>
                <a:ext cx="1238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84B9B2A-F639-4440-82BB-D7CB54C18C14}"/>
                  </a:ext>
                </a:extLst>
              </p14:cNvPr>
              <p14:cNvContentPartPr/>
              <p14:nvPr/>
            </p14:nvContentPartPr>
            <p14:xfrm>
              <a:off x="4757499" y="1756179"/>
              <a:ext cx="119160" cy="17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84B9B2A-F639-4440-82BB-D7CB54C18C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49939" y="1748619"/>
                <a:ext cx="134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E955404-892A-B14B-9616-A3353561210B}"/>
                  </a:ext>
                </a:extLst>
              </p14:cNvPr>
              <p14:cNvContentPartPr/>
              <p14:nvPr/>
            </p14:nvContentPartPr>
            <p14:xfrm>
              <a:off x="4397859" y="1890459"/>
              <a:ext cx="95040" cy="143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E955404-892A-B14B-9616-A335356121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90299" y="1882899"/>
                <a:ext cx="1101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0994ECB-BF45-344C-BB98-6CC36F5E78F9}"/>
                  </a:ext>
                </a:extLst>
              </p14:cNvPr>
              <p14:cNvContentPartPr/>
              <p14:nvPr/>
            </p14:nvContentPartPr>
            <p14:xfrm>
              <a:off x="4203459" y="1797219"/>
              <a:ext cx="132120" cy="165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0994ECB-BF45-344C-BB98-6CC36F5E78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95920" y="1789659"/>
                <a:ext cx="147199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57041ED-5D97-9F42-94CC-A25B1061C7ED}"/>
                  </a:ext>
                </a:extLst>
              </p14:cNvPr>
              <p14:cNvContentPartPr/>
              <p14:nvPr/>
            </p14:nvContentPartPr>
            <p14:xfrm>
              <a:off x="6169779" y="1715139"/>
              <a:ext cx="313920" cy="109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57041ED-5D97-9F42-94CC-A25B1061C7E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62219" y="1707579"/>
                <a:ext cx="3290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232889B-7795-5441-8461-9B11DA0EE0FD}"/>
                  </a:ext>
                </a:extLst>
              </p14:cNvPr>
              <p14:cNvContentPartPr/>
              <p14:nvPr/>
            </p14:nvContentPartPr>
            <p14:xfrm>
              <a:off x="5076459" y="1473939"/>
              <a:ext cx="872640" cy="545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232889B-7795-5441-8461-9B11DA0EE0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68899" y="1466379"/>
                <a:ext cx="8877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37AE97-B07D-1E47-B6BD-B1CACA7380CC}"/>
                  </a:ext>
                </a:extLst>
              </p14:cNvPr>
              <p14:cNvContentPartPr/>
              <p14:nvPr/>
            </p14:nvContentPartPr>
            <p14:xfrm>
              <a:off x="3731859" y="2640699"/>
              <a:ext cx="21960" cy="192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37AE97-B07D-1E47-B6BD-B1CACA7380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4299" y="2633139"/>
                <a:ext cx="370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F616E1C-4675-A64D-A05B-9D91D9872496}"/>
                  </a:ext>
                </a:extLst>
              </p14:cNvPr>
              <p14:cNvContentPartPr/>
              <p14:nvPr/>
            </p14:nvContentPartPr>
            <p14:xfrm>
              <a:off x="3896739" y="2742939"/>
              <a:ext cx="60120" cy="120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F616E1C-4675-A64D-A05B-9D91D987249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89179" y="2735379"/>
                <a:ext cx="75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50BDFC8-CB98-744E-8B2F-4D58F83DBE62}"/>
                  </a:ext>
                </a:extLst>
              </p14:cNvPr>
              <p14:cNvContentPartPr/>
              <p14:nvPr/>
            </p14:nvContentPartPr>
            <p14:xfrm>
              <a:off x="4083219" y="2735379"/>
              <a:ext cx="107280" cy="10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50BDFC8-CB98-744E-8B2F-4D58F83DBE6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75659" y="2727819"/>
                <a:ext cx="122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1400B77-00F9-6F43-928D-8682E7B28C3B}"/>
                  </a:ext>
                </a:extLst>
              </p14:cNvPr>
              <p14:cNvContentPartPr/>
              <p14:nvPr/>
            </p14:nvContentPartPr>
            <p14:xfrm>
              <a:off x="4130379" y="2792979"/>
              <a:ext cx="95760" cy="302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1400B77-00F9-6F43-928D-8682E7B28C3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22819" y="2785419"/>
                <a:ext cx="1108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76B51A4-6E09-F745-9868-7DA10ADCCDAE}"/>
                  </a:ext>
                </a:extLst>
              </p14:cNvPr>
              <p14:cNvContentPartPr/>
              <p14:nvPr/>
            </p14:nvContentPartPr>
            <p14:xfrm>
              <a:off x="3453219" y="2665179"/>
              <a:ext cx="159840" cy="185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76B51A4-6E09-F745-9868-7DA10ADCCDA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45659" y="2657619"/>
                <a:ext cx="1749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67B1E8C-5A15-9541-A71F-DF9B61246104}"/>
                  </a:ext>
                </a:extLst>
              </p14:cNvPr>
              <p14:cNvContentPartPr/>
              <p14:nvPr/>
            </p14:nvContentPartPr>
            <p14:xfrm>
              <a:off x="4973859" y="2799459"/>
              <a:ext cx="104400" cy="22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67B1E8C-5A15-9541-A71F-DF9B612461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66299" y="2791899"/>
                <a:ext cx="119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CA773EF-0788-D344-8245-3ABA38EF6133}"/>
                  </a:ext>
                </a:extLst>
              </p14:cNvPr>
              <p14:cNvContentPartPr/>
              <p14:nvPr/>
            </p14:nvContentPartPr>
            <p14:xfrm>
              <a:off x="4981779" y="2878659"/>
              <a:ext cx="84960" cy="7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CA773EF-0788-D344-8245-3ABA38EF61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74219" y="2871099"/>
                <a:ext cx="997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0A2AE75-C97B-B747-8004-6AB756718F50}"/>
                  </a:ext>
                </a:extLst>
              </p14:cNvPr>
              <p14:cNvContentPartPr/>
              <p14:nvPr/>
            </p14:nvContentPartPr>
            <p14:xfrm>
              <a:off x="4363299" y="3023739"/>
              <a:ext cx="460800" cy="228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0A2AE75-C97B-B747-8004-6AB756718F5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55733" y="3016179"/>
                <a:ext cx="475932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35B7D0A-6940-0345-8271-AE1C4A593914}"/>
                  </a:ext>
                </a:extLst>
              </p14:cNvPr>
              <p14:cNvContentPartPr/>
              <p14:nvPr/>
            </p14:nvContentPartPr>
            <p14:xfrm>
              <a:off x="4320459" y="2645019"/>
              <a:ext cx="464040" cy="329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35B7D0A-6940-0345-8271-AE1C4A59391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12899" y="2637811"/>
                <a:ext cx="479160" cy="344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55047B7-91E0-1446-8C33-D036EBC7ACDB}"/>
                  </a:ext>
                </a:extLst>
              </p14:cNvPr>
              <p14:cNvContentPartPr/>
              <p14:nvPr/>
            </p14:nvContentPartPr>
            <p14:xfrm>
              <a:off x="2167659" y="3048219"/>
              <a:ext cx="109800" cy="294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55047B7-91E0-1446-8C33-D036EBC7AC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60099" y="3041019"/>
                <a:ext cx="1249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2F26E98-2A27-CB4D-A891-6FD0EB80B0B2}"/>
                  </a:ext>
                </a:extLst>
              </p14:cNvPr>
              <p14:cNvContentPartPr/>
              <p14:nvPr/>
            </p14:nvContentPartPr>
            <p14:xfrm>
              <a:off x="2372499" y="3151179"/>
              <a:ext cx="121320" cy="25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2F26E98-2A27-CB4D-A891-6FD0EB80B0B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64939" y="3143619"/>
                <a:ext cx="1364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6542B60-3D7C-494E-A4AB-D859B6427094}"/>
                  </a:ext>
                </a:extLst>
              </p14:cNvPr>
              <p14:cNvContentPartPr/>
              <p14:nvPr/>
            </p14:nvContentPartPr>
            <p14:xfrm>
              <a:off x="2405619" y="3238299"/>
              <a:ext cx="115560" cy="16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6542B60-3D7C-494E-A4AB-D859B642709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98059" y="3230739"/>
                <a:ext cx="130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D9BEDD8-270B-E748-BA84-465971166404}"/>
                  </a:ext>
                </a:extLst>
              </p14:cNvPr>
              <p14:cNvContentPartPr/>
              <p14:nvPr/>
            </p14:nvContentPartPr>
            <p14:xfrm>
              <a:off x="2633499" y="3066219"/>
              <a:ext cx="23040" cy="212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D9BEDD8-270B-E748-BA84-4659711664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25939" y="3058659"/>
                <a:ext cx="381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E94248F-59BD-3B4A-A985-A33743E4A0FD}"/>
                  </a:ext>
                </a:extLst>
              </p14:cNvPr>
              <p14:cNvContentPartPr/>
              <p14:nvPr/>
            </p14:nvContentPartPr>
            <p14:xfrm>
              <a:off x="1048059" y="320013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E94248F-59BD-3B4A-A985-A33743E4A0F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0499" y="319257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99B45F6-7C75-AB4C-A5F1-CE909B138B02}"/>
                  </a:ext>
                </a:extLst>
              </p14:cNvPr>
              <p14:cNvContentPartPr/>
              <p14:nvPr/>
            </p14:nvContentPartPr>
            <p14:xfrm>
              <a:off x="1164339" y="3011139"/>
              <a:ext cx="106200" cy="2260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99B45F6-7C75-AB4C-A5F1-CE909B138B0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56779" y="3003579"/>
                <a:ext cx="1213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E8DB5A9-913B-5041-9252-87470CBE54A9}"/>
                  </a:ext>
                </a:extLst>
              </p14:cNvPr>
              <p14:cNvContentPartPr/>
              <p14:nvPr/>
            </p14:nvContentPartPr>
            <p14:xfrm>
              <a:off x="1756179" y="3116619"/>
              <a:ext cx="19440" cy="47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E8DB5A9-913B-5041-9252-87470CBE54A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48619" y="3109419"/>
                <a:ext cx="345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CA347BD-E2EC-6545-83ED-13C7FC512B9F}"/>
                  </a:ext>
                </a:extLst>
              </p14:cNvPr>
              <p14:cNvContentPartPr/>
              <p14:nvPr/>
            </p14:nvContentPartPr>
            <p14:xfrm>
              <a:off x="1724859" y="3241179"/>
              <a:ext cx="57600" cy="32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CA347BD-E2EC-6545-83ED-13C7FC512B9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717299" y="3233619"/>
                <a:ext cx="72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1CE40B1-FDFA-F94B-A9FD-027ABA1280E9}"/>
                  </a:ext>
                </a:extLst>
              </p14:cNvPr>
              <p14:cNvContentPartPr/>
              <p14:nvPr/>
            </p14:nvContentPartPr>
            <p14:xfrm>
              <a:off x="1332459" y="3121299"/>
              <a:ext cx="318600" cy="181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1CE40B1-FDFA-F94B-A9FD-027ABA1280E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24899" y="3113739"/>
                <a:ext cx="3337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1F5539A-1AA8-1348-A816-BD48AA30EB25}"/>
                  </a:ext>
                </a:extLst>
              </p14:cNvPr>
              <p14:cNvContentPartPr/>
              <p14:nvPr/>
            </p14:nvContentPartPr>
            <p14:xfrm>
              <a:off x="548379" y="3019059"/>
              <a:ext cx="430920" cy="24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1F5539A-1AA8-1348-A816-BD48AA30EB2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8299" y="3011499"/>
                <a:ext cx="4485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0E18EF8-839D-1549-8412-45DD6CD8C414}"/>
                  </a:ext>
                </a:extLst>
              </p14:cNvPr>
              <p14:cNvContentPartPr/>
              <p14:nvPr/>
            </p14:nvContentPartPr>
            <p14:xfrm>
              <a:off x="6588459" y="1461339"/>
              <a:ext cx="1932120" cy="5281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0E18EF8-839D-1549-8412-45DD6CD8C41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80899" y="1454139"/>
                <a:ext cx="194688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4E4BC44-EE19-2C40-B79A-7195544A133A}"/>
                  </a:ext>
                </a:extLst>
              </p14:cNvPr>
              <p14:cNvContentPartPr/>
              <p14:nvPr/>
            </p14:nvContentPartPr>
            <p14:xfrm>
              <a:off x="5234139" y="2569779"/>
              <a:ext cx="6581160" cy="8359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4E4BC44-EE19-2C40-B79A-7195544A133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26579" y="2562219"/>
                <a:ext cx="6595919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DEE8C90-03B2-1245-956B-4544F0FA3B80}"/>
                  </a:ext>
                </a:extLst>
              </p14:cNvPr>
              <p14:cNvContentPartPr/>
              <p14:nvPr/>
            </p14:nvContentPartPr>
            <p14:xfrm>
              <a:off x="1426779" y="3858939"/>
              <a:ext cx="150480" cy="1566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DEE8C90-03B2-1245-956B-4544F0FA3B8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19219" y="3851379"/>
                <a:ext cx="1656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4F9DE5D-50E7-2647-990A-E8360CABD723}"/>
                  </a:ext>
                </a:extLst>
              </p14:cNvPr>
              <p14:cNvContentPartPr/>
              <p14:nvPr/>
            </p14:nvContentPartPr>
            <p14:xfrm>
              <a:off x="2060019" y="3736179"/>
              <a:ext cx="107640" cy="3110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4F9DE5D-50E7-2647-990A-E8360CABD7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52459" y="3728619"/>
                <a:ext cx="1227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BBE0302-716D-7344-B172-80FCA5962F63}"/>
                  </a:ext>
                </a:extLst>
              </p14:cNvPr>
              <p14:cNvContentPartPr/>
              <p14:nvPr/>
            </p14:nvContentPartPr>
            <p14:xfrm>
              <a:off x="3003219" y="3838059"/>
              <a:ext cx="122760" cy="151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BBE0302-716D-7344-B172-80FCA5962F6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95659" y="3830859"/>
                <a:ext cx="1378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CB00C3C-8F72-CA49-BF92-D6BD819939C6}"/>
                  </a:ext>
                </a:extLst>
              </p14:cNvPr>
              <p14:cNvContentPartPr/>
              <p14:nvPr/>
            </p14:nvContentPartPr>
            <p14:xfrm>
              <a:off x="3034539" y="3925539"/>
              <a:ext cx="125280" cy="10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CB00C3C-8F72-CA49-BF92-D6BD819939C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27339" y="3917979"/>
                <a:ext cx="140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6109FD4-DB7A-224A-B338-364EF757F86A}"/>
                  </a:ext>
                </a:extLst>
              </p14:cNvPr>
              <p14:cNvContentPartPr/>
              <p14:nvPr/>
            </p14:nvContentPartPr>
            <p14:xfrm>
              <a:off x="2451339" y="3738339"/>
              <a:ext cx="373320" cy="339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6109FD4-DB7A-224A-B338-364EF757F86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43779" y="3730779"/>
                <a:ext cx="3884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3A655C5-CF74-EA44-86A3-6CF4401CED4F}"/>
                  </a:ext>
                </a:extLst>
              </p14:cNvPr>
              <p14:cNvContentPartPr/>
              <p14:nvPr/>
            </p14:nvContentPartPr>
            <p14:xfrm>
              <a:off x="2247219" y="3763179"/>
              <a:ext cx="111960" cy="2221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3A655C5-CF74-EA44-86A3-6CF4401CED4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39659" y="3755619"/>
                <a:ext cx="1270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C5E1BBD0-E1B2-D848-91D9-0373868594BA}"/>
                  </a:ext>
                </a:extLst>
              </p14:cNvPr>
              <p14:cNvContentPartPr/>
              <p14:nvPr/>
            </p14:nvContentPartPr>
            <p14:xfrm>
              <a:off x="1635939" y="3870099"/>
              <a:ext cx="319320" cy="2080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C5E1BBD0-E1B2-D848-91D9-0373868594B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28379" y="3862899"/>
                <a:ext cx="3340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7C6A9D9-B8B5-3F47-9B17-E83E4FB071A3}"/>
                  </a:ext>
                </a:extLst>
              </p14:cNvPr>
              <p14:cNvContentPartPr/>
              <p14:nvPr/>
            </p14:nvContentPartPr>
            <p14:xfrm>
              <a:off x="3389499" y="3855699"/>
              <a:ext cx="142920" cy="1314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7C6A9D9-B8B5-3F47-9B17-E83E4FB071A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81939" y="3848139"/>
                <a:ext cx="1576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C105621-0F07-9C4B-B6ED-008C177D5D25}"/>
                  </a:ext>
                </a:extLst>
              </p14:cNvPr>
              <p14:cNvContentPartPr/>
              <p14:nvPr/>
            </p14:nvContentPartPr>
            <p14:xfrm>
              <a:off x="4753179" y="3840219"/>
              <a:ext cx="148320" cy="1216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C105621-0F07-9C4B-B6ED-008C177D5D2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45619" y="3832659"/>
                <a:ext cx="1634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9AB190C-C7E1-AC43-BDD0-EFD017979BF1}"/>
                  </a:ext>
                </a:extLst>
              </p14:cNvPr>
              <p14:cNvContentPartPr/>
              <p14:nvPr/>
            </p14:nvContentPartPr>
            <p14:xfrm>
              <a:off x="4047579" y="3712779"/>
              <a:ext cx="525960" cy="3430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9AB190C-C7E1-AC43-BDD0-EFD017979BF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40019" y="3705219"/>
                <a:ext cx="5410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7EC2641-28B4-8343-B97F-17F23BD1B44E}"/>
                  </a:ext>
                </a:extLst>
              </p14:cNvPr>
              <p14:cNvContentPartPr/>
              <p14:nvPr/>
            </p14:nvContentPartPr>
            <p14:xfrm>
              <a:off x="3594339" y="3862539"/>
              <a:ext cx="383400" cy="2066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7EC2641-28B4-8343-B97F-17F23BD1B44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86786" y="3854979"/>
                <a:ext cx="398146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0B153DE-7A18-E040-AAC2-740E94586BE1}"/>
                  </a:ext>
                </a:extLst>
              </p14:cNvPr>
              <p14:cNvContentPartPr/>
              <p14:nvPr/>
            </p14:nvContentPartPr>
            <p14:xfrm>
              <a:off x="5775579" y="3767859"/>
              <a:ext cx="90000" cy="2948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0B153DE-7A18-E040-AAC2-740E94586BE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68019" y="3760299"/>
                <a:ext cx="1051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7320C5E-7E79-1245-89C7-CDF876E9E20D}"/>
                  </a:ext>
                </a:extLst>
              </p14:cNvPr>
              <p14:cNvContentPartPr/>
              <p14:nvPr/>
            </p14:nvContentPartPr>
            <p14:xfrm>
              <a:off x="5967099" y="3777579"/>
              <a:ext cx="379440" cy="2484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7320C5E-7E79-1245-89C7-CDF876E9E20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59539" y="3770008"/>
                <a:ext cx="394560" cy="263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6C8AC8D-E89C-CF44-91C1-13FE9074D2C6}"/>
                  </a:ext>
                </a:extLst>
              </p14:cNvPr>
              <p14:cNvContentPartPr/>
              <p14:nvPr/>
            </p14:nvContentPartPr>
            <p14:xfrm>
              <a:off x="5527899" y="3751299"/>
              <a:ext cx="161280" cy="2512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6C8AC8D-E89C-CF44-91C1-13FE9074D2C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20339" y="3743739"/>
                <a:ext cx="1764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44B7FED-0EEC-9846-9027-C82620F790A9}"/>
                  </a:ext>
                </a:extLst>
              </p14:cNvPr>
              <p14:cNvContentPartPr/>
              <p14:nvPr/>
            </p14:nvContentPartPr>
            <p14:xfrm>
              <a:off x="5080059" y="3715659"/>
              <a:ext cx="354960" cy="3297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44B7FED-0EEC-9846-9027-C82620F790A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72499" y="3708099"/>
                <a:ext cx="3700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801F7BC-4982-6648-BB43-7EB1A0E25A95}"/>
                  </a:ext>
                </a:extLst>
              </p14:cNvPr>
              <p14:cNvContentPartPr/>
              <p14:nvPr/>
            </p14:nvContentPartPr>
            <p14:xfrm>
              <a:off x="1678779" y="4414059"/>
              <a:ext cx="16920" cy="2775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801F7BC-4982-6648-BB43-7EB1A0E25A9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71219" y="4406499"/>
                <a:ext cx="32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67412C5D-0B10-3248-8C15-EE8952892840}"/>
                  </a:ext>
                </a:extLst>
              </p14:cNvPr>
              <p14:cNvContentPartPr/>
              <p14:nvPr/>
            </p14:nvContentPartPr>
            <p14:xfrm>
              <a:off x="1773459" y="4603419"/>
              <a:ext cx="6840" cy="943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67412C5D-0B10-3248-8C15-EE895289284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65899" y="4595859"/>
                <a:ext cx="21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F8F0BE4-BB78-1443-B49B-77C60C06DC45}"/>
                  </a:ext>
                </a:extLst>
              </p14:cNvPr>
              <p14:cNvContentPartPr/>
              <p14:nvPr/>
            </p14:nvContentPartPr>
            <p14:xfrm>
              <a:off x="1805139" y="4508739"/>
              <a:ext cx="1080" cy="50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F8F0BE4-BB78-1443-B49B-77C60C06DC4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797579" y="4501179"/>
                <a:ext cx="162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55758D3E-CB74-B543-B32B-25AF65D7F086}"/>
                  </a:ext>
                </a:extLst>
              </p14:cNvPr>
              <p14:cNvContentPartPr/>
              <p14:nvPr/>
            </p14:nvContentPartPr>
            <p14:xfrm>
              <a:off x="1876059" y="4421979"/>
              <a:ext cx="267840" cy="3985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55758D3E-CB74-B543-B32B-25AF65D7F08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68499" y="4414419"/>
                <a:ext cx="28296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7977996-FFF7-7A4F-B232-5ACD86BAB7E7}"/>
                  </a:ext>
                </a:extLst>
              </p14:cNvPr>
              <p14:cNvContentPartPr/>
              <p14:nvPr/>
            </p14:nvContentPartPr>
            <p14:xfrm>
              <a:off x="764379" y="4429899"/>
              <a:ext cx="828000" cy="3099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7977996-FFF7-7A4F-B232-5ACD86BAB7E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56819" y="4422339"/>
                <a:ext cx="8431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724EA185-4C8A-A04F-9793-DDF13413C41E}"/>
                  </a:ext>
                </a:extLst>
              </p14:cNvPr>
              <p14:cNvContentPartPr/>
              <p14:nvPr/>
            </p14:nvContentPartPr>
            <p14:xfrm>
              <a:off x="2331459" y="4439619"/>
              <a:ext cx="453960" cy="2494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724EA185-4C8A-A04F-9793-DDF13413C41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24259" y="4432059"/>
                <a:ext cx="469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D79290F-8879-A54B-B055-B41CE018140E}"/>
                  </a:ext>
                </a:extLst>
              </p14:cNvPr>
              <p14:cNvContentPartPr/>
              <p14:nvPr/>
            </p14:nvContentPartPr>
            <p14:xfrm>
              <a:off x="4105539" y="4563819"/>
              <a:ext cx="109800" cy="1731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D79290F-8879-A54B-B055-B41CE018140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97979" y="4556259"/>
                <a:ext cx="124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F1772EEE-EBB3-E94B-B25B-33FF936BA713}"/>
                  </a:ext>
                </a:extLst>
              </p14:cNvPr>
              <p14:cNvContentPartPr/>
              <p14:nvPr/>
            </p14:nvContentPartPr>
            <p14:xfrm>
              <a:off x="3407499" y="4445739"/>
              <a:ext cx="552600" cy="316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F1772EEE-EBB3-E94B-B25B-33FF936BA71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99939" y="4438179"/>
                <a:ext cx="5677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2B8859D-F63C-974F-98C3-27FBFF78BAAE}"/>
                  </a:ext>
                </a:extLst>
              </p14:cNvPr>
              <p14:cNvContentPartPr/>
              <p14:nvPr/>
            </p14:nvContentPartPr>
            <p14:xfrm>
              <a:off x="2963619" y="4460499"/>
              <a:ext cx="245880" cy="22788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2B8859D-F63C-974F-98C3-27FBFF78BAA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56059" y="4452951"/>
                <a:ext cx="261000" cy="242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1907643-F565-1144-B4B8-B3BD921190EC}"/>
                  </a:ext>
                </a:extLst>
              </p14:cNvPr>
              <p14:cNvContentPartPr/>
              <p14:nvPr/>
            </p14:nvContentPartPr>
            <p14:xfrm>
              <a:off x="4856499" y="4492899"/>
              <a:ext cx="431640" cy="2584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1907643-F565-1144-B4B8-B3BD921190E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48939" y="4485339"/>
                <a:ext cx="446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152C27F2-8A19-F846-B45F-9A2CA7335C46}"/>
                  </a:ext>
                </a:extLst>
              </p14:cNvPr>
              <p14:cNvContentPartPr/>
              <p14:nvPr/>
            </p14:nvContentPartPr>
            <p14:xfrm>
              <a:off x="4279779" y="4516659"/>
              <a:ext cx="429120" cy="1972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152C27F2-8A19-F846-B45F-9A2CA7335C4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72579" y="4509099"/>
                <a:ext cx="4438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D86358F-216B-3044-A1A4-78FCD6C14195}"/>
                  </a:ext>
                </a:extLst>
              </p14:cNvPr>
              <p14:cNvContentPartPr/>
              <p14:nvPr/>
            </p14:nvContentPartPr>
            <p14:xfrm>
              <a:off x="6372819" y="4604859"/>
              <a:ext cx="32760" cy="234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D86358F-216B-3044-A1A4-78FCD6C1419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365259" y="4597299"/>
                <a:ext cx="478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AFF32D7-0C18-1F41-ADF2-8EADDEF0384E}"/>
                  </a:ext>
                </a:extLst>
              </p14:cNvPr>
              <p14:cNvContentPartPr/>
              <p14:nvPr/>
            </p14:nvContentPartPr>
            <p14:xfrm>
              <a:off x="6342219" y="4746699"/>
              <a:ext cx="38880" cy="1213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AFF32D7-0C18-1F41-ADF2-8EADDEF0384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335019" y="4739139"/>
                <a:ext cx="54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68E2E598-022C-CA49-9C88-B537D62D10A4}"/>
                  </a:ext>
                </a:extLst>
              </p14:cNvPr>
              <p14:cNvContentPartPr/>
              <p14:nvPr/>
            </p14:nvContentPartPr>
            <p14:xfrm>
              <a:off x="5442939" y="4500819"/>
              <a:ext cx="778320" cy="3168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68E2E598-022C-CA49-9C88-B537D62D10A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435376" y="4493259"/>
                <a:ext cx="793447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951C7CE-DEE3-2B4B-8C96-3B39195775C8}"/>
                  </a:ext>
                </a:extLst>
              </p14:cNvPr>
              <p14:cNvContentPartPr/>
              <p14:nvPr/>
            </p14:nvContentPartPr>
            <p14:xfrm>
              <a:off x="6592059" y="4469139"/>
              <a:ext cx="2972160" cy="4096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951C7CE-DEE3-2B4B-8C96-3B39195775C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584499" y="4461939"/>
                <a:ext cx="29872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42107C79-531D-B341-8668-78FAECAA27E8}"/>
                  </a:ext>
                </a:extLst>
              </p14:cNvPr>
              <p14:cNvContentPartPr/>
              <p14:nvPr/>
            </p14:nvContentPartPr>
            <p14:xfrm>
              <a:off x="10980459" y="4445739"/>
              <a:ext cx="1044720" cy="267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42107C79-531D-B341-8668-78FAECAA27E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972899" y="4438179"/>
                <a:ext cx="10598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C34A5AB1-4BD1-3249-97B6-8716EBAA61D2}"/>
                  </a:ext>
                </a:extLst>
              </p14:cNvPr>
              <p14:cNvContentPartPr/>
              <p14:nvPr/>
            </p14:nvContentPartPr>
            <p14:xfrm>
              <a:off x="9742779" y="4492899"/>
              <a:ext cx="1130040" cy="2556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C34A5AB1-4BD1-3249-97B6-8716EBAA61D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735219" y="4485328"/>
                <a:ext cx="1145160" cy="27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454B04CE-5807-6346-979B-20F5536D137E}"/>
                  </a:ext>
                </a:extLst>
              </p14:cNvPr>
              <p14:cNvContentPartPr/>
              <p14:nvPr/>
            </p14:nvContentPartPr>
            <p14:xfrm>
              <a:off x="818379" y="5336379"/>
              <a:ext cx="33120" cy="2372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454B04CE-5807-6346-979B-20F5536D137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0819" y="5328819"/>
                <a:ext cx="48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21C4FA7D-9708-B34D-957E-1F87BF289744}"/>
                  </a:ext>
                </a:extLst>
              </p14:cNvPr>
              <p14:cNvContentPartPr/>
              <p14:nvPr/>
            </p14:nvContentPartPr>
            <p14:xfrm>
              <a:off x="1197819" y="5372019"/>
              <a:ext cx="129240" cy="14184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21C4FA7D-9708-B34D-957E-1F87BF28974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90259" y="5364459"/>
                <a:ext cx="144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F872929-36FE-E84F-9615-59614819C9C6}"/>
                  </a:ext>
                </a:extLst>
              </p14:cNvPr>
              <p14:cNvContentPartPr/>
              <p14:nvPr/>
            </p14:nvContentPartPr>
            <p14:xfrm>
              <a:off x="1711179" y="5226219"/>
              <a:ext cx="15480" cy="2239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F872929-36FE-E84F-9615-59614819C9C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703619" y="5218659"/>
                <a:ext cx="30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BA70BB03-C5A3-074F-87FB-1413F53E551C}"/>
                  </a:ext>
                </a:extLst>
              </p14:cNvPr>
              <p14:cNvContentPartPr/>
              <p14:nvPr/>
            </p14:nvContentPartPr>
            <p14:xfrm>
              <a:off x="1809099" y="5210379"/>
              <a:ext cx="171360" cy="2289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BA70BB03-C5A3-074F-87FB-1413F53E551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801539" y="5202819"/>
                <a:ext cx="186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BC2582EE-8F14-D640-ABF1-E7A475DCE817}"/>
                  </a:ext>
                </a:extLst>
              </p14:cNvPr>
              <p14:cNvContentPartPr/>
              <p14:nvPr/>
            </p14:nvContentPartPr>
            <p14:xfrm>
              <a:off x="1389699" y="5383899"/>
              <a:ext cx="240840" cy="1166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BC2582EE-8F14-D640-ABF1-E7A475DCE81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382139" y="5376339"/>
                <a:ext cx="2559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047AFADB-D587-2A46-9256-CDF79C1B0713}"/>
                  </a:ext>
                </a:extLst>
              </p14:cNvPr>
              <p14:cNvContentPartPr/>
              <p14:nvPr/>
            </p14:nvContentPartPr>
            <p14:xfrm>
              <a:off x="898299" y="5320539"/>
              <a:ext cx="171360" cy="2070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047AFADB-D587-2A46-9256-CDF79C1B071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90739" y="5312979"/>
                <a:ext cx="186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E666580-9ED1-B74D-A4DB-5F678821E1E0}"/>
                  </a:ext>
                </a:extLst>
              </p14:cNvPr>
              <p14:cNvContentPartPr/>
              <p14:nvPr/>
            </p14:nvContentPartPr>
            <p14:xfrm>
              <a:off x="2918259" y="5364819"/>
              <a:ext cx="135000" cy="12780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E666580-9ED1-B74D-A4DB-5F678821E1E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910699" y="5357259"/>
                <a:ext cx="1501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FB96D872-4DDC-A74F-B1A6-35D6DE26D87D}"/>
                  </a:ext>
                </a:extLst>
              </p14:cNvPr>
              <p14:cNvContentPartPr/>
              <p14:nvPr/>
            </p14:nvContentPartPr>
            <p14:xfrm>
              <a:off x="3199779" y="5374179"/>
              <a:ext cx="124200" cy="1206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FB96D872-4DDC-A74F-B1A6-35D6DE26D87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192219" y="5366619"/>
                <a:ext cx="1393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013D742A-12D2-214B-A741-407535ED1BC5}"/>
                  </a:ext>
                </a:extLst>
              </p14:cNvPr>
              <p14:cNvContentPartPr/>
              <p14:nvPr/>
            </p14:nvContentPartPr>
            <p14:xfrm>
              <a:off x="3667419" y="5218299"/>
              <a:ext cx="764640" cy="2962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013D742A-12D2-214B-A741-407535ED1BC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659855" y="5210739"/>
                <a:ext cx="779767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2CAE2669-AEB7-DC40-ABE3-47A8F26501FB}"/>
                  </a:ext>
                </a:extLst>
              </p14:cNvPr>
              <p14:cNvContentPartPr/>
              <p14:nvPr/>
            </p14:nvContentPartPr>
            <p14:xfrm>
              <a:off x="3380499" y="5396859"/>
              <a:ext cx="227160" cy="12888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2CAE2669-AEB7-DC40-ABE3-47A8F26501F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372939" y="5389299"/>
                <a:ext cx="242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956114A-38CE-0943-9708-57E091397B94}"/>
                  </a:ext>
                </a:extLst>
              </p14:cNvPr>
              <p14:cNvContentPartPr/>
              <p14:nvPr/>
            </p14:nvContentPartPr>
            <p14:xfrm>
              <a:off x="2161899" y="5237379"/>
              <a:ext cx="588240" cy="2682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956114A-38CE-0943-9708-57E091397B9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54339" y="5229819"/>
                <a:ext cx="6030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AD548EA-3317-E347-8169-5A3450AF96BE}"/>
                  </a:ext>
                </a:extLst>
              </p14:cNvPr>
              <p14:cNvContentPartPr/>
              <p14:nvPr/>
            </p14:nvContentPartPr>
            <p14:xfrm>
              <a:off x="5486139" y="5431419"/>
              <a:ext cx="92520" cy="144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AD548EA-3317-E347-8169-5A3450AF96B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478579" y="5423859"/>
                <a:ext cx="107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E7717E1B-8451-B540-9C1C-9E2FA812BE8D}"/>
                  </a:ext>
                </a:extLst>
              </p14:cNvPr>
              <p14:cNvContentPartPr/>
              <p14:nvPr/>
            </p14:nvContentPartPr>
            <p14:xfrm>
              <a:off x="5723379" y="5233779"/>
              <a:ext cx="722880" cy="287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E7717E1B-8451-B540-9C1C-9E2FA812BE8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715819" y="5226579"/>
                <a:ext cx="7380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0FA79B04-EEC2-0D4C-B8A3-ABEA527ED925}"/>
                  </a:ext>
                </a:extLst>
              </p14:cNvPr>
              <p14:cNvContentPartPr/>
              <p14:nvPr/>
            </p14:nvContentPartPr>
            <p14:xfrm>
              <a:off x="4539699" y="5226219"/>
              <a:ext cx="835920" cy="38160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0FA79B04-EEC2-0D4C-B8A3-ABEA527ED92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532139" y="5218666"/>
                <a:ext cx="851040" cy="39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02A19AD2-A927-FE40-8B0B-EBE02266B60F}"/>
                  </a:ext>
                </a:extLst>
              </p14:cNvPr>
              <p14:cNvContentPartPr/>
              <p14:nvPr/>
            </p14:nvContentPartPr>
            <p14:xfrm>
              <a:off x="7552179" y="5375979"/>
              <a:ext cx="117720" cy="16416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02A19AD2-A927-FE40-8B0B-EBE02266B60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544619" y="5368419"/>
                <a:ext cx="1328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9C0CF1C4-E0D4-9A4A-BA87-879E241B18D8}"/>
                  </a:ext>
                </a:extLst>
              </p14:cNvPr>
              <p14:cNvContentPartPr/>
              <p14:nvPr/>
            </p14:nvContentPartPr>
            <p14:xfrm>
              <a:off x="7646139" y="5257539"/>
              <a:ext cx="360" cy="36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9C0CF1C4-E0D4-9A4A-BA87-879E241B18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38579" y="524997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0D72C199-70E0-2244-9491-1C2BD51D3BE5}"/>
                  </a:ext>
                </a:extLst>
              </p14:cNvPr>
              <p14:cNvContentPartPr/>
              <p14:nvPr/>
            </p14:nvContentPartPr>
            <p14:xfrm>
              <a:off x="7761699" y="5210379"/>
              <a:ext cx="516600" cy="25668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0D72C199-70E0-2244-9491-1C2BD51D3BE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754134" y="5202819"/>
                <a:ext cx="531731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9CCEC0E7-940D-B249-AFCF-E12F1D41D238}"/>
                  </a:ext>
                </a:extLst>
              </p14:cNvPr>
              <p14:cNvContentPartPr/>
              <p14:nvPr/>
            </p14:nvContentPartPr>
            <p14:xfrm>
              <a:off x="6593139" y="5273379"/>
              <a:ext cx="808920" cy="30348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9CCEC0E7-940D-B249-AFCF-E12F1D41D23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585939" y="5265810"/>
                <a:ext cx="823680" cy="318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9030A83D-ADF9-3344-8020-9A1D5362D3FA}"/>
                  </a:ext>
                </a:extLst>
              </p14:cNvPr>
              <p14:cNvContentPartPr/>
              <p14:nvPr/>
            </p14:nvContentPartPr>
            <p14:xfrm>
              <a:off x="8447499" y="5202459"/>
              <a:ext cx="611280" cy="266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9030A83D-ADF9-3344-8020-9A1D5362D3F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439939" y="5194899"/>
                <a:ext cx="6264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CCA22AB4-30FE-9B4B-899A-43769C979C34}"/>
                  </a:ext>
                </a:extLst>
              </p14:cNvPr>
              <p14:cNvContentPartPr/>
              <p14:nvPr/>
            </p14:nvContentPartPr>
            <p14:xfrm>
              <a:off x="9255339" y="5337099"/>
              <a:ext cx="169560" cy="12492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CCA22AB4-30FE-9B4B-899A-43769C979C34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247779" y="5329539"/>
                <a:ext cx="1846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72CC18E6-1597-D84F-AE06-85C103CB5F00}"/>
                  </a:ext>
                </a:extLst>
              </p14:cNvPr>
              <p14:cNvContentPartPr/>
              <p14:nvPr/>
            </p14:nvContentPartPr>
            <p14:xfrm>
              <a:off x="9577539" y="5280219"/>
              <a:ext cx="217800" cy="2642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72CC18E6-1597-D84F-AE06-85C103CB5F00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569979" y="5272659"/>
                <a:ext cx="2329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70950BE7-4B91-2146-B4A4-8E9A6C92535E}"/>
                  </a:ext>
                </a:extLst>
              </p14:cNvPr>
              <p14:cNvContentPartPr/>
              <p14:nvPr/>
            </p14:nvContentPartPr>
            <p14:xfrm>
              <a:off x="9917739" y="5234139"/>
              <a:ext cx="1481760" cy="28116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70950BE7-4B91-2146-B4A4-8E9A6C92535E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9910179" y="5226589"/>
                <a:ext cx="1496880" cy="296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4EDC4E5-94A3-654E-98DA-765EC455417D}"/>
                  </a:ext>
                </a:extLst>
              </p14:cNvPr>
              <p14:cNvContentPartPr/>
              <p14:nvPr/>
            </p14:nvContentPartPr>
            <p14:xfrm>
              <a:off x="6364899" y="5627619"/>
              <a:ext cx="106920" cy="31032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4EDC4E5-94A3-654E-98DA-765EC455417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357339" y="5620059"/>
                <a:ext cx="1220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DA5E8CFF-FE27-2C48-A110-0B10852F7744}"/>
                  </a:ext>
                </a:extLst>
              </p14:cNvPr>
              <p14:cNvContentPartPr/>
              <p14:nvPr/>
            </p14:nvContentPartPr>
            <p14:xfrm>
              <a:off x="6329619" y="5825259"/>
              <a:ext cx="254160" cy="4752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DA5E8CFF-FE27-2C48-A110-0B10852F774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322059" y="5817699"/>
                <a:ext cx="2692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558E913D-76D7-A442-814B-75B03DB6A8ED}"/>
                  </a:ext>
                </a:extLst>
              </p14:cNvPr>
              <p14:cNvContentPartPr/>
              <p14:nvPr/>
            </p14:nvContentPartPr>
            <p14:xfrm>
              <a:off x="6551739" y="5816979"/>
              <a:ext cx="117720" cy="8676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558E913D-76D7-A442-814B-75B03DB6A8ED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544179" y="5809419"/>
                <a:ext cx="1324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3FB734FF-E4A0-EB4F-B033-B37D3B7B69E6}"/>
                  </a:ext>
                </a:extLst>
              </p14:cNvPr>
              <p14:cNvContentPartPr/>
              <p14:nvPr/>
            </p14:nvContentPartPr>
            <p14:xfrm>
              <a:off x="6715899" y="5782059"/>
              <a:ext cx="109080" cy="9864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3FB734FF-E4A0-EB4F-B033-B37D3B7B69E6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708339" y="5774499"/>
                <a:ext cx="1242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A312AB89-7B90-8349-90CB-025CFF849779}"/>
                  </a:ext>
                </a:extLst>
              </p14:cNvPr>
              <p14:cNvContentPartPr/>
              <p14:nvPr/>
            </p14:nvContentPartPr>
            <p14:xfrm>
              <a:off x="7031259" y="5763699"/>
              <a:ext cx="207720" cy="12312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A312AB89-7B90-8349-90CB-025CFF84977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023699" y="5756139"/>
                <a:ext cx="2228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5DD840EE-3EC8-0545-91D3-5765B17C9187}"/>
                  </a:ext>
                </a:extLst>
              </p14:cNvPr>
              <p14:cNvContentPartPr/>
              <p14:nvPr/>
            </p14:nvContentPartPr>
            <p14:xfrm>
              <a:off x="7421139" y="5730579"/>
              <a:ext cx="130320" cy="14580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5DD840EE-3EC8-0545-91D3-5765B17C918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413579" y="5723019"/>
                <a:ext cx="1454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6A7BB1FF-68CA-D543-9817-0553EB73ED35}"/>
                  </a:ext>
                </a:extLst>
              </p14:cNvPr>
              <p14:cNvContentPartPr/>
              <p14:nvPr/>
            </p14:nvContentPartPr>
            <p14:xfrm>
              <a:off x="7527699" y="5757579"/>
              <a:ext cx="131040" cy="12600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6A7BB1FF-68CA-D543-9817-0553EB73ED35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520139" y="5750019"/>
                <a:ext cx="1461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FD75A39B-A016-CA40-AA1F-207686393CDB}"/>
                  </a:ext>
                </a:extLst>
              </p14:cNvPr>
              <p14:cNvContentPartPr/>
              <p14:nvPr/>
            </p14:nvContentPartPr>
            <p14:xfrm>
              <a:off x="7701219" y="5758659"/>
              <a:ext cx="201600" cy="12060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FD75A39B-A016-CA40-AA1F-207686393CDB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693659" y="5751459"/>
                <a:ext cx="2167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F74C1CE7-1637-E948-B3A0-D00C4B9AFB8E}"/>
                  </a:ext>
                </a:extLst>
              </p14:cNvPr>
              <p14:cNvContentPartPr/>
              <p14:nvPr/>
            </p14:nvContentPartPr>
            <p14:xfrm>
              <a:off x="7961499" y="5754339"/>
              <a:ext cx="13320" cy="22932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F74C1CE7-1637-E948-B3A0-D00C4B9AFB8E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953939" y="5746779"/>
                <a:ext cx="28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A1D7C341-AB60-4D40-BD53-B90F8E769A5A}"/>
                  </a:ext>
                </a:extLst>
              </p14:cNvPr>
              <p14:cNvContentPartPr/>
              <p14:nvPr/>
            </p14:nvContentPartPr>
            <p14:xfrm>
              <a:off x="7906059" y="5735619"/>
              <a:ext cx="160920" cy="8424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A1D7C341-AB60-4D40-BD53-B90F8E769A5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898859" y="5728059"/>
                <a:ext cx="176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A5F5B358-D5B1-B341-9775-5AF131737A24}"/>
                  </a:ext>
                </a:extLst>
              </p14:cNvPr>
              <p14:cNvContentPartPr/>
              <p14:nvPr/>
            </p14:nvContentPartPr>
            <p14:xfrm>
              <a:off x="8244099" y="5605659"/>
              <a:ext cx="1054800" cy="28872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A5F5B358-D5B1-B341-9775-5AF131737A2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36539" y="5598459"/>
                <a:ext cx="1069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93B4C289-E456-3C46-A4D2-6833232DC328}"/>
                  </a:ext>
                </a:extLst>
              </p14:cNvPr>
              <p14:cNvContentPartPr/>
              <p14:nvPr/>
            </p14:nvContentPartPr>
            <p14:xfrm>
              <a:off x="9435339" y="5612499"/>
              <a:ext cx="1593360" cy="53064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93B4C289-E456-3C46-A4D2-6833232DC328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427777" y="5604939"/>
                <a:ext cx="1608483" cy="54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50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399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single joint with the joint velocity as the control: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Open-loop (feedforward) control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Closed-loop (feedback) control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 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FF + Proportional-Integral (PI) FB control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3990388"/>
              </a:xfrm>
              <a:prstGeom prst="rect">
                <a:avLst/>
              </a:prstGeom>
              <a:blipFill>
                <a:blip r:embed="rId2"/>
                <a:stretch>
                  <a:fillRect l="-921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15BF73-7D32-8645-B754-353467682F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08" y="4363352"/>
            <a:ext cx="5894333" cy="904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6937B5-C92E-2545-A6A4-32A476A4F1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469" y="1985583"/>
            <a:ext cx="1975289" cy="5478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24E3AF-CF64-0F49-8C7E-D6614F3F2F11}"/>
              </a:ext>
            </a:extLst>
          </p:cNvPr>
          <p:cNvSpPr txBox="1"/>
          <p:nvPr/>
        </p:nvSpPr>
        <p:spPr>
          <a:xfrm>
            <a:off x="1184808" y="5480382"/>
            <a:ext cx="7175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•  reduces to FF control if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•  if no FF term: 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control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control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ACEA0-E55D-C141-B732-C161D7BCA513}"/>
              </a:ext>
            </a:extLst>
          </p:cNvPr>
          <p:cNvSpPr txBox="1"/>
          <p:nvPr/>
        </p:nvSpPr>
        <p:spPr>
          <a:xfrm>
            <a:off x="7050649" y="4520934"/>
            <a:ext cx="185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204259-916E-9445-AE79-5BA24C2AA058}"/>
              </a:ext>
            </a:extLst>
          </p:cNvPr>
          <p:cNvGrpSpPr/>
          <p:nvPr/>
        </p:nvGrpSpPr>
        <p:grpSpPr>
          <a:xfrm>
            <a:off x="9609083" y="4363352"/>
            <a:ext cx="2073165" cy="1088377"/>
            <a:chOff x="9845566" y="4815809"/>
            <a:chExt cx="2073165" cy="108837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126A31-B8FA-9F47-A345-6F479F68AE4E}"/>
                </a:ext>
              </a:extLst>
            </p:cNvPr>
            <p:cNvSpPr/>
            <p:nvPr/>
          </p:nvSpPr>
          <p:spPr>
            <a:xfrm>
              <a:off x="9845566" y="4815809"/>
              <a:ext cx="2073165" cy="1088377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CED206-AA0D-9F40-8B5E-3B66B8D67BB1}"/>
                </a:ext>
              </a:extLst>
            </p:cNvPr>
            <p:cNvSpPr txBox="1"/>
            <p:nvPr/>
          </p:nvSpPr>
          <p:spPr>
            <a:xfrm>
              <a:off x="9926393" y="4895193"/>
              <a:ext cx="19030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What is the point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of FF control in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this control law?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800349-2122-354F-B314-0E9A08FD1EB4}"/>
                  </a:ext>
                </a:extLst>
              </p14:cNvPr>
              <p14:cNvContentPartPr/>
              <p14:nvPr/>
            </p14:nvContentPartPr>
            <p14:xfrm>
              <a:off x="7591779" y="3720339"/>
              <a:ext cx="229320" cy="27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800349-2122-354F-B314-0E9A08FD1E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4219" y="3712779"/>
                <a:ext cx="2440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416E00-0C2B-1D4F-A513-C8C56523F596}"/>
                  </a:ext>
                </a:extLst>
              </p14:cNvPr>
              <p14:cNvContentPartPr/>
              <p14:nvPr/>
            </p14:nvContentPartPr>
            <p14:xfrm>
              <a:off x="7591059" y="3864339"/>
              <a:ext cx="164520" cy="1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416E00-0C2B-1D4F-A513-C8C56523F5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3499" y="3856779"/>
                <a:ext cx="179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5849BE-DE4E-FA4A-876E-E0823FF86E20}"/>
                  </a:ext>
                </a:extLst>
              </p14:cNvPr>
              <p14:cNvContentPartPr/>
              <p14:nvPr/>
            </p14:nvContentPartPr>
            <p14:xfrm>
              <a:off x="7862499" y="3902139"/>
              <a:ext cx="128520" cy="110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5849BE-DE4E-FA4A-876E-E0823FF86E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54939" y="3894579"/>
                <a:ext cx="14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A0C90-017B-BA46-8635-A5EADD7561DB}"/>
                  </a:ext>
                </a:extLst>
              </p14:cNvPr>
              <p14:cNvContentPartPr/>
              <p14:nvPr/>
            </p14:nvContentPartPr>
            <p14:xfrm>
              <a:off x="8127099" y="3852099"/>
              <a:ext cx="125640" cy="1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A0C90-017B-BA46-8635-A5EADD7561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19539" y="3844539"/>
                <a:ext cx="1407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D80EC8-D911-5144-A3FD-1B27E0C4C733}"/>
                  </a:ext>
                </a:extLst>
              </p14:cNvPr>
              <p14:cNvContentPartPr/>
              <p14:nvPr/>
            </p14:nvContentPartPr>
            <p14:xfrm>
              <a:off x="8150499" y="3915819"/>
              <a:ext cx="124920" cy="1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D80EC8-D911-5144-A3FD-1B27E0C4C7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42939" y="3908259"/>
                <a:ext cx="1400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1661713-7015-3B49-8723-CAAB94D09E27}"/>
                  </a:ext>
                </a:extLst>
              </p14:cNvPr>
              <p14:cNvContentPartPr/>
              <p14:nvPr/>
            </p14:nvContentPartPr>
            <p14:xfrm>
              <a:off x="8497539" y="3702339"/>
              <a:ext cx="199800" cy="20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1661713-7015-3B49-8723-CAAB94D09E2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89979" y="3694779"/>
                <a:ext cx="2149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4E4C6E-FA95-DD48-AFC3-815A1DEF279F}"/>
                  </a:ext>
                </a:extLst>
              </p14:cNvPr>
              <p14:cNvContentPartPr/>
              <p14:nvPr/>
            </p14:nvContentPartPr>
            <p14:xfrm>
              <a:off x="8473779" y="3811419"/>
              <a:ext cx="179640" cy="12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4E4C6E-FA95-DD48-AFC3-815A1DEF279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66219" y="3803859"/>
                <a:ext cx="194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848F4B-E851-F74A-A3B1-1807F44250CE}"/>
                  </a:ext>
                </a:extLst>
              </p14:cNvPr>
              <p14:cNvContentPartPr/>
              <p14:nvPr/>
            </p14:nvContentPartPr>
            <p14:xfrm>
              <a:off x="8714259" y="3862539"/>
              <a:ext cx="102600" cy="142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848F4B-E851-F74A-A3B1-1807F44250C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6699" y="3854979"/>
                <a:ext cx="117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CF05C48-B6CD-3245-A757-6D75D712F4DB}"/>
                  </a:ext>
                </a:extLst>
              </p14:cNvPr>
              <p14:cNvContentPartPr/>
              <p14:nvPr/>
            </p14:nvContentPartPr>
            <p14:xfrm>
              <a:off x="8923059" y="3792339"/>
              <a:ext cx="151560" cy="15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CF05C48-B6CD-3245-A757-6D75D712F4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15499" y="3784779"/>
                <a:ext cx="166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A95B302-5425-1B48-8C2C-FB46C0FF0AA9}"/>
                  </a:ext>
                </a:extLst>
              </p14:cNvPr>
              <p14:cNvContentPartPr/>
              <p14:nvPr/>
            </p14:nvContentPartPr>
            <p14:xfrm>
              <a:off x="9198819" y="3695859"/>
              <a:ext cx="206640" cy="244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A95B302-5425-1B48-8C2C-FB46C0FF0AA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91259" y="3688299"/>
                <a:ext cx="2217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86BD17F-D135-2147-8C53-A73F25D78669}"/>
                  </a:ext>
                </a:extLst>
              </p14:cNvPr>
              <p14:cNvContentPartPr/>
              <p14:nvPr/>
            </p14:nvContentPartPr>
            <p14:xfrm>
              <a:off x="9191259" y="3822939"/>
              <a:ext cx="140040" cy="19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86BD17F-D135-2147-8C53-A73F25D7866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83699" y="3815379"/>
                <a:ext cx="155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97DFC01-8CDD-7145-8058-E588DC9F7456}"/>
                  </a:ext>
                </a:extLst>
              </p14:cNvPr>
              <p14:cNvContentPartPr/>
              <p14:nvPr/>
            </p14:nvContentPartPr>
            <p14:xfrm>
              <a:off x="2334699" y="5226219"/>
              <a:ext cx="28800" cy="202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97DFC01-8CDD-7145-8058-E588DC9F745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27139" y="5218659"/>
                <a:ext cx="435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5768623-3EEC-0445-9B82-B24301A1475D}"/>
                  </a:ext>
                </a:extLst>
              </p14:cNvPr>
              <p14:cNvContentPartPr/>
              <p14:nvPr/>
            </p14:nvContentPartPr>
            <p14:xfrm>
              <a:off x="2356659" y="5179779"/>
              <a:ext cx="177840" cy="63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5768623-3EEC-0445-9B82-B24301A147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49099" y="5172219"/>
                <a:ext cx="1929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DCB0431-CDA9-7147-9B3F-2A6C3786205D}"/>
                  </a:ext>
                </a:extLst>
              </p14:cNvPr>
              <p14:cNvContentPartPr/>
              <p14:nvPr/>
            </p14:nvContentPartPr>
            <p14:xfrm>
              <a:off x="2356659" y="5290299"/>
              <a:ext cx="138960" cy="30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DCB0431-CDA9-7147-9B3F-2A6C3786205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49099" y="5282739"/>
                <a:ext cx="153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4971484-6EB8-294F-AEAE-26654CC053AF}"/>
                  </a:ext>
                </a:extLst>
              </p14:cNvPr>
              <p14:cNvContentPartPr/>
              <p14:nvPr/>
            </p14:nvContentPartPr>
            <p14:xfrm>
              <a:off x="2566539" y="5226219"/>
              <a:ext cx="27000" cy="218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4971484-6EB8-294F-AEAE-26654CC053A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58979" y="5218659"/>
                <a:ext cx="421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0B088E1-3068-6242-B8FB-7995815B06A2}"/>
                  </a:ext>
                </a:extLst>
              </p14:cNvPr>
              <p14:cNvContentPartPr/>
              <p14:nvPr/>
            </p14:nvContentPartPr>
            <p14:xfrm>
              <a:off x="2569779" y="5198859"/>
              <a:ext cx="174600" cy="40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0B088E1-3068-6242-B8FB-7995815B06A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62219" y="5191299"/>
                <a:ext cx="1897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30537BD-AD36-854E-8ABD-5E4D2DD3C532}"/>
                  </a:ext>
                </a:extLst>
              </p14:cNvPr>
              <p14:cNvContentPartPr/>
              <p14:nvPr/>
            </p14:nvContentPartPr>
            <p14:xfrm>
              <a:off x="2609019" y="5286339"/>
              <a:ext cx="164880" cy="27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30537BD-AD36-854E-8ABD-5E4D2DD3C53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01459" y="5278779"/>
                <a:ext cx="1796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F6317C-5F5C-1C43-8B08-D29BD8D30CEF}"/>
                  </a:ext>
                </a:extLst>
              </p14:cNvPr>
              <p14:cNvContentPartPr/>
              <p14:nvPr/>
            </p14:nvContentPartPr>
            <p14:xfrm>
              <a:off x="3635739" y="5218299"/>
              <a:ext cx="14040" cy="218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F6317C-5F5C-1C43-8B08-D29BD8D30CE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28179" y="5210739"/>
                <a:ext cx="29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985139D-41BD-614C-889F-45ADFCCFC96D}"/>
                  </a:ext>
                </a:extLst>
              </p14:cNvPr>
              <p14:cNvContentPartPr/>
              <p14:nvPr/>
            </p14:nvContentPartPr>
            <p14:xfrm>
              <a:off x="3602259" y="5191659"/>
              <a:ext cx="145440" cy="113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985139D-41BD-614C-889F-45ADFCCFC96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94699" y="5184099"/>
                <a:ext cx="1605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31EDA6-D8F9-8C43-B31E-172373598335}"/>
                  </a:ext>
                </a:extLst>
              </p14:cNvPr>
              <p14:cNvContentPartPr/>
              <p14:nvPr/>
            </p14:nvContentPartPr>
            <p14:xfrm>
              <a:off x="5355099" y="5312979"/>
              <a:ext cx="23400" cy="195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31EDA6-D8F9-8C43-B31E-17237359833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47539" y="5305419"/>
                <a:ext cx="38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506BDE7-299F-514B-A909-0C2CEEAE0C80}"/>
                  </a:ext>
                </a:extLst>
              </p14:cNvPr>
              <p14:cNvContentPartPr/>
              <p14:nvPr/>
            </p14:nvContentPartPr>
            <p14:xfrm>
              <a:off x="5273379" y="5532579"/>
              <a:ext cx="209160" cy="16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506BDE7-299F-514B-A909-0C2CEEAE0C8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65819" y="5525019"/>
                <a:ext cx="224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AD493AF-1960-3E4D-87ED-FC14EFB9A39B}"/>
                  </a:ext>
                </a:extLst>
              </p14:cNvPr>
              <p14:cNvContentPartPr/>
              <p14:nvPr/>
            </p14:nvContentPartPr>
            <p14:xfrm>
              <a:off x="5297139" y="5297139"/>
              <a:ext cx="229320" cy="2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AD493AF-1960-3E4D-87ED-FC14EFB9A39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89579" y="5289579"/>
                <a:ext cx="244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BC34ECD-5F61-E74F-9900-6AF07146705A}"/>
                  </a:ext>
                </a:extLst>
              </p14:cNvPr>
              <p14:cNvContentPartPr/>
              <p14:nvPr/>
            </p14:nvContentPartPr>
            <p14:xfrm>
              <a:off x="9151659" y="5533659"/>
              <a:ext cx="2587680" cy="865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BC34ECD-5F61-E74F-9900-6AF07146705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141579" y="5526102"/>
                <a:ext cx="2605320" cy="8834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B743E-BC26-F04D-BF41-B30CA54D58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691" y="1962256"/>
            <a:ext cx="8006618" cy="42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Setpoint control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with a P controller  </a:t>
                </a:r>
                <a:endParaRPr lang="en-US" sz="2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1200329"/>
              </a:xfrm>
              <a:prstGeom prst="rect">
                <a:avLst/>
              </a:prstGeom>
              <a:blipFill>
                <a:blip r:embed="rId2"/>
                <a:stretch>
                  <a:fillRect l="-921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E0769-8EAE-494B-8E6B-7FE84285B0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606" y="2138930"/>
            <a:ext cx="5788920" cy="1795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0420ED-B8B3-D642-B6AE-573723FBB9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7251" y="2932386"/>
            <a:ext cx="3354246" cy="33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6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Constant velocity control,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 control					    PI control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1938992"/>
              </a:xfrm>
              <a:prstGeom prst="rect">
                <a:avLst/>
              </a:prstGeom>
              <a:blipFill>
                <a:blip r:embed="rId2"/>
                <a:stretch>
                  <a:fillRect l="-921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53F12-1B78-9841-95C7-06F070390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50" y="3071596"/>
            <a:ext cx="4616648" cy="1938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48CFE-76FF-BA4D-9C78-9377C41581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888" y="2854839"/>
            <a:ext cx="5033341" cy="229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9E9480-6BD5-1A44-A3FC-74C3BE5B1F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1560" y="5433511"/>
            <a:ext cx="2258080" cy="808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9A46F6-92DA-ED49-8972-2697DC8282CF}"/>
                  </a:ext>
                </a:extLst>
              </p14:cNvPr>
              <p14:cNvContentPartPr/>
              <p14:nvPr/>
            </p14:nvContentPartPr>
            <p14:xfrm>
              <a:off x="2624859" y="4948299"/>
              <a:ext cx="2418480" cy="355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9A46F6-92DA-ED49-8972-2697DC8282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7299" y="4940739"/>
                <a:ext cx="24336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12939B-9A57-0444-806C-A05107CEDD09}"/>
                  </a:ext>
                </a:extLst>
              </p14:cNvPr>
              <p14:cNvContentPartPr/>
              <p14:nvPr/>
            </p14:nvContentPartPr>
            <p14:xfrm>
              <a:off x="3026619" y="5395419"/>
              <a:ext cx="2155680" cy="214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12939B-9A57-0444-806C-A05107CEDD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9058" y="5387872"/>
                <a:ext cx="2170803" cy="229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0C25501-A000-FE4B-98AD-35BE6C74F89F}"/>
                  </a:ext>
                </a:extLst>
              </p14:cNvPr>
              <p14:cNvContentPartPr/>
              <p14:nvPr/>
            </p14:nvContentPartPr>
            <p14:xfrm>
              <a:off x="1607859" y="4283379"/>
              <a:ext cx="523440" cy="954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0C25501-A000-FE4B-98AD-35BE6C74F8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0299" y="4276176"/>
                <a:ext cx="538560" cy="969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E323A08-6AA0-3040-8384-6DD3F62196D9}"/>
                  </a:ext>
                </a:extLst>
              </p14:cNvPr>
              <p14:cNvContentPartPr/>
              <p14:nvPr/>
            </p14:nvContentPartPr>
            <p14:xfrm>
              <a:off x="1565019" y="5451219"/>
              <a:ext cx="399600" cy="240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E323A08-6AA0-3040-8384-6DD3F62196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7466" y="5443659"/>
                <a:ext cx="414706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241E2FD-094C-444D-8CD4-839903A057C9}"/>
                  </a:ext>
                </a:extLst>
              </p14:cNvPr>
              <p14:cNvContentPartPr/>
              <p14:nvPr/>
            </p14:nvContentPartPr>
            <p14:xfrm>
              <a:off x="7598979" y="4445379"/>
              <a:ext cx="757440" cy="257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241E2FD-094C-444D-8CD4-839903A057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1419" y="4437819"/>
                <a:ext cx="7725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8D567E-9510-AB43-A8C3-C5486DA00418}"/>
                  </a:ext>
                </a:extLst>
              </p14:cNvPr>
              <p14:cNvContentPartPr/>
              <p14:nvPr/>
            </p14:nvContentPartPr>
            <p14:xfrm>
              <a:off x="8896059" y="4383459"/>
              <a:ext cx="432000" cy="351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8D567E-9510-AB43-A8C3-C5486DA004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88505" y="4375907"/>
                <a:ext cx="447107" cy="3661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30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B6D6E-2DBD-B048-97D8-92DB8B152A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555" y="2083888"/>
            <a:ext cx="7418332" cy="4131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BA5EF1-7E9D-3C4B-A7AB-2692F18A74E9}"/>
              </a:ext>
            </a:extLst>
          </p:cNvPr>
          <p:cNvSpPr txBox="1"/>
          <p:nvPr/>
        </p:nvSpPr>
        <p:spPr>
          <a:xfrm>
            <a:off x="1731558" y="5455036"/>
            <a:ext cx="2307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locus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D556F7-5E9B-9C42-A4AC-D42C05C31651}"/>
              </a:ext>
            </a:extLst>
          </p:cNvPr>
          <p:cNvGrpSpPr/>
          <p:nvPr/>
        </p:nvGrpSpPr>
        <p:grpSpPr>
          <a:xfrm>
            <a:off x="9395301" y="3720662"/>
            <a:ext cx="2073165" cy="717331"/>
            <a:chOff x="9845566" y="4930858"/>
            <a:chExt cx="2073165" cy="71733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92CC2BA-14BC-5445-84F1-F538A7821063}"/>
                </a:ext>
              </a:extLst>
            </p:cNvPr>
            <p:cNvSpPr/>
            <p:nvPr/>
          </p:nvSpPr>
          <p:spPr>
            <a:xfrm>
              <a:off x="9845566" y="4930858"/>
              <a:ext cx="2073165" cy="717331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23E782-62AF-0A4B-A486-0BD73BA2A5D8}"/>
                </a:ext>
              </a:extLst>
            </p:cNvPr>
            <p:cNvSpPr txBox="1"/>
            <p:nvPr/>
          </p:nvSpPr>
          <p:spPr>
            <a:xfrm>
              <a:off x="10036403" y="5108027"/>
              <a:ext cx="1691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What if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0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EB919-78E8-3942-911D-314432A82B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161" y="1393745"/>
            <a:ext cx="2737726" cy="412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03E96B-5799-0342-A6F3-AF30413BF283}"/>
              </a:ext>
            </a:extLst>
          </p:cNvPr>
          <p:cNvSpPr txBox="1"/>
          <p:nvPr/>
        </p:nvSpPr>
        <p:spPr>
          <a:xfrm>
            <a:off x="567557" y="1362879"/>
            <a:ext cx="619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characteristic equation of PI error dynamics: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932E10-E900-A949-985A-3903B4EEEBAD}"/>
                  </a:ext>
                </a:extLst>
              </p14:cNvPr>
              <p14:cNvContentPartPr/>
              <p14:nvPr/>
            </p14:nvContentPartPr>
            <p14:xfrm>
              <a:off x="6755499" y="3799539"/>
              <a:ext cx="2421000" cy="3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932E10-E900-A949-985A-3903B4EEEB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39" y="3791979"/>
                <a:ext cx="24361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9BAF0E9-98E3-3A4A-89C6-84E105E7C8EC}"/>
                  </a:ext>
                </a:extLst>
              </p14:cNvPr>
              <p14:cNvContentPartPr/>
              <p14:nvPr/>
            </p14:nvContentPartPr>
            <p14:xfrm>
              <a:off x="6806619" y="1735659"/>
              <a:ext cx="4340160" cy="19378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9BAF0E9-98E3-3A4A-89C6-84E105E7C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9059" y="1728099"/>
                <a:ext cx="4355280" cy="19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F433138-DC97-6C49-BCD6-33D04D326225}"/>
                  </a:ext>
                </a:extLst>
              </p14:cNvPr>
              <p14:cNvContentPartPr/>
              <p14:nvPr/>
            </p14:nvContentPartPr>
            <p14:xfrm>
              <a:off x="8544699" y="3959379"/>
              <a:ext cx="120960" cy="21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F433138-DC97-6C49-BCD6-33D04D3262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37139" y="3951819"/>
                <a:ext cx="136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E72573D-3EF1-8547-A896-8287DFEBDA84}"/>
                  </a:ext>
                </a:extLst>
              </p14:cNvPr>
              <p14:cNvContentPartPr/>
              <p14:nvPr/>
            </p14:nvContentPartPr>
            <p14:xfrm>
              <a:off x="8584299" y="4023819"/>
              <a:ext cx="100080" cy="17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E72573D-3EF1-8547-A896-8287DFEBDA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6739" y="4016259"/>
                <a:ext cx="1152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AC7AC45-C768-3349-B309-79F98273FF37}"/>
                  </a:ext>
                </a:extLst>
              </p14:cNvPr>
              <p14:cNvContentPartPr/>
              <p14:nvPr/>
            </p14:nvContentPartPr>
            <p14:xfrm>
              <a:off x="8793099" y="3937779"/>
              <a:ext cx="141120" cy="147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AC7AC45-C768-3349-B309-79F98273FF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85539" y="3930219"/>
                <a:ext cx="1562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23210B4-7B37-3541-B28B-39ED1B97AB4D}"/>
                  </a:ext>
                </a:extLst>
              </p14:cNvPr>
              <p14:cNvContentPartPr/>
              <p14:nvPr/>
            </p14:nvContentPartPr>
            <p14:xfrm>
              <a:off x="8222859" y="3885939"/>
              <a:ext cx="252360" cy="243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23210B4-7B37-3541-B28B-39ED1B97AB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15299" y="3878379"/>
                <a:ext cx="26748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00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1B110-9B07-6C40-AFD4-CE99C5555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850" y="1921276"/>
            <a:ext cx="9943005" cy="3630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7B7E2AD-DB4C-FC4E-A78E-7E501F7F6E25}"/>
                  </a:ext>
                </a:extLst>
              </p14:cNvPr>
              <p14:cNvContentPartPr/>
              <p14:nvPr/>
            </p14:nvContentPartPr>
            <p14:xfrm>
              <a:off x="1560699" y="5438979"/>
              <a:ext cx="2454120" cy="740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7B7E2AD-DB4C-FC4E-A78E-7E501F7F6E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3139" y="5431419"/>
                <a:ext cx="246924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34D9DB2-DB30-0642-8F2B-4021E8F1712C}"/>
                  </a:ext>
                </a:extLst>
              </p14:cNvPr>
              <p14:cNvContentPartPr/>
              <p14:nvPr/>
            </p14:nvContentPartPr>
            <p14:xfrm>
              <a:off x="1970739" y="4669659"/>
              <a:ext cx="161280" cy="690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34D9DB2-DB30-0642-8F2B-4021E8F171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3179" y="4662099"/>
                <a:ext cx="176400" cy="7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21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Multi-joint control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𝜃,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are vectors and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5C357-55A0-4D4B-8AC1-B589E2A839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691" y="1962256"/>
            <a:ext cx="8006618" cy="42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Task-space motion control</a:t>
            </a:r>
            <a:endParaRPr lang="en-US" sz="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desired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motion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actual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motion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15A656-0D54-724D-9259-B529C81DC8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4" y="1248745"/>
            <a:ext cx="5594788" cy="870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0D07BE-8A66-734A-B18C-E97DE8ADBC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128" y="2902178"/>
            <a:ext cx="1948990" cy="1836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D10C9-5282-364C-90A6-48180C9A73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064" y="3410616"/>
            <a:ext cx="4316736" cy="502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A6030-B2CB-5642-AB53-489B46DDB1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3603" y="4952519"/>
            <a:ext cx="6480722" cy="1236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FFDBA-2F05-1340-9179-A35EBFC05043}"/>
              </a:ext>
            </a:extLst>
          </p:cNvPr>
          <p:cNvSpPr txBox="1"/>
          <p:nvPr/>
        </p:nvSpPr>
        <p:spPr>
          <a:xfrm>
            <a:off x="6029175" y="3410616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error: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062E32-E865-2E4F-8CE2-39F2B4508E32}"/>
              </a:ext>
            </a:extLst>
          </p:cNvPr>
          <p:cNvSpPr/>
          <p:nvPr/>
        </p:nvSpPr>
        <p:spPr>
          <a:xfrm>
            <a:off x="2943498" y="4906254"/>
            <a:ext cx="6660931" cy="13744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4F83413-EE6D-5748-8D5E-BC26BF0FA39F}"/>
                  </a:ext>
                </a:extLst>
              </p14:cNvPr>
              <p14:cNvContentPartPr/>
              <p14:nvPr/>
            </p14:nvContentPartPr>
            <p14:xfrm>
              <a:off x="10862379" y="3959379"/>
              <a:ext cx="512280" cy="331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4F83413-EE6D-5748-8D5E-BC26BF0FA3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824" y="3951819"/>
                <a:ext cx="52703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13F69A2-BC15-3848-8120-D7420A6C1A8E}"/>
                  </a:ext>
                </a:extLst>
              </p14:cNvPr>
              <p14:cNvContentPartPr/>
              <p14:nvPr/>
            </p14:nvContentPartPr>
            <p14:xfrm>
              <a:off x="10199979" y="3861459"/>
              <a:ext cx="475560" cy="459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13F69A2-BC15-3848-8120-D7420A6C1A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92413" y="3853905"/>
                <a:ext cx="490691" cy="474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0B0A861-E1F6-3243-BE8D-020C28192EFA}"/>
                  </a:ext>
                </a:extLst>
              </p14:cNvPr>
              <p14:cNvContentPartPr/>
              <p14:nvPr/>
            </p14:nvContentPartPr>
            <p14:xfrm>
              <a:off x="10996299" y="4477059"/>
              <a:ext cx="601560" cy="445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0B0A861-E1F6-3243-BE8D-020C28192E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8739" y="4469853"/>
                <a:ext cx="616680" cy="460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4DDA2C0-5596-FE48-94BF-E005ED3E25E8}"/>
                  </a:ext>
                </a:extLst>
              </p14:cNvPr>
              <p14:cNvContentPartPr/>
              <p14:nvPr/>
            </p14:nvContentPartPr>
            <p14:xfrm>
              <a:off x="10302579" y="4479579"/>
              <a:ext cx="589320" cy="512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4DDA2C0-5596-FE48-94BF-E005ED3E25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95019" y="4472024"/>
                <a:ext cx="604440" cy="527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DD5CB21-1755-D14F-8389-9C4FECA43373}"/>
                  </a:ext>
                </a:extLst>
              </p14:cNvPr>
              <p14:cNvContentPartPr/>
              <p14:nvPr/>
            </p14:nvContentPartPr>
            <p14:xfrm>
              <a:off x="1332099" y="5076459"/>
              <a:ext cx="16200" cy="290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DD5CB21-1755-D14F-8389-9C4FECA433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4539" y="5068899"/>
                <a:ext cx="313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E0DC60-93EE-4B43-82F4-F137195343BC}"/>
                  </a:ext>
                </a:extLst>
              </p14:cNvPr>
              <p14:cNvContentPartPr/>
              <p14:nvPr/>
            </p14:nvContentPartPr>
            <p14:xfrm>
              <a:off x="652779" y="5131539"/>
              <a:ext cx="596520" cy="290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E0DC60-93EE-4B43-82F4-F137195343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5214" y="5123979"/>
                <a:ext cx="611649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ACC4E0A-734A-5C48-BA78-45B9E05F284B}"/>
                  </a:ext>
                </a:extLst>
              </p14:cNvPr>
              <p14:cNvContentPartPr/>
              <p14:nvPr/>
            </p14:nvContentPartPr>
            <p14:xfrm>
              <a:off x="1205739" y="5701779"/>
              <a:ext cx="105480" cy="21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ACC4E0A-734A-5C48-BA78-45B9E05F284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98539" y="5694219"/>
                <a:ext cx="120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C67B91B-F877-8F44-9B7D-BD99CD97228C}"/>
                  </a:ext>
                </a:extLst>
              </p14:cNvPr>
              <p14:cNvContentPartPr/>
              <p14:nvPr/>
            </p14:nvContentPartPr>
            <p14:xfrm>
              <a:off x="1229499" y="5770539"/>
              <a:ext cx="108000" cy="39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C67B91B-F877-8F44-9B7D-BD99CD9722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1939" y="5762979"/>
                <a:ext cx="123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227FB06-D025-A244-A687-21FB1E8F591A}"/>
                  </a:ext>
                </a:extLst>
              </p14:cNvPr>
              <p14:cNvContentPartPr/>
              <p14:nvPr/>
            </p14:nvContentPartPr>
            <p14:xfrm>
              <a:off x="2034099" y="5437899"/>
              <a:ext cx="47160" cy="53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227FB06-D025-A244-A687-21FB1E8F59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26539" y="5430339"/>
                <a:ext cx="62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5193B78-57D1-F84B-BEA4-934A712393D7}"/>
                  </a:ext>
                </a:extLst>
              </p14:cNvPr>
              <p14:cNvContentPartPr/>
              <p14:nvPr/>
            </p14:nvContentPartPr>
            <p14:xfrm>
              <a:off x="1986219" y="5561739"/>
              <a:ext cx="195120" cy="244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5193B78-57D1-F84B-BEA4-934A712393D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78659" y="5554179"/>
                <a:ext cx="210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B7672F2-2B87-A647-986F-B212399055D1}"/>
                  </a:ext>
                </a:extLst>
              </p14:cNvPr>
              <p14:cNvContentPartPr/>
              <p14:nvPr/>
            </p14:nvContentPartPr>
            <p14:xfrm>
              <a:off x="1491579" y="5545539"/>
              <a:ext cx="343080" cy="366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B7672F2-2B87-A647-986F-B212399055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84027" y="5537979"/>
                <a:ext cx="358184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87FA933-9F2A-1040-8230-91895514015C}"/>
                  </a:ext>
                </a:extLst>
              </p14:cNvPr>
              <p14:cNvContentPartPr/>
              <p14:nvPr/>
            </p14:nvContentPartPr>
            <p14:xfrm>
              <a:off x="737739" y="5544459"/>
              <a:ext cx="368640" cy="435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87FA933-9F2A-1040-8230-91895514015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0186" y="5536899"/>
                <a:ext cx="383745" cy="4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68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14231</TotalTime>
  <Words>532</Words>
  <Application>Microsoft Macintosh PowerPoint</Application>
  <PresentationFormat>Widescreen</PresentationFormat>
  <Paragraphs>116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635</cp:revision>
  <cp:lastPrinted>2020-11-11T23:32:40Z</cp:lastPrinted>
  <dcterms:created xsi:type="dcterms:W3CDTF">2020-09-16T15:38:21Z</dcterms:created>
  <dcterms:modified xsi:type="dcterms:W3CDTF">2020-11-24T04:53:59Z</dcterms:modified>
</cp:coreProperties>
</file>